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4BF64E-6422-4535-8746-A3EFA36A2B40}" v="74" dt="2021-02-02T05:44:57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7" d="100"/>
          <a:sy n="67" d="100"/>
        </p:scale>
        <p:origin x="644" y="44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 and Julie Wendland" userId="923b394b0f10efd7" providerId="LiveId" clId="{B04BF64E-6422-4535-8746-A3EFA36A2B40}"/>
    <pc:docChg chg="undo custSel addSld delSld modSld">
      <pc:chgData name="Rich and Julie Wendland" userId="923b394b0f10efd7" providerId="LiveId" clId="{B04BF64E-6422-4535-8746-A3EFA36A2B40}" dt="2021-02-02T05:45:38.792" v="514" actId="47"/>
      <pc:docMkLst>
        <pc:docMk/>
      </pc:docMkLst>
      <pc:sldChg chg="modSp mod">
        <pc:chgData name="Rich and Julie Wendland" userId="923b394b0f10efd7" providerId="LiveId" clId="{B04BF64E-6422-4535-8746-A3EFA36A2B40}" dt="2021-02-02T05:44:57.359" v="513"/>
        <pc:sldMkLst>
          <pc:docMk/>
          <pc:sldMk cId="1858203460" sldId="256"/>
        </pc:sldMkLst>
        <pc:spChg chg="mod">
          <ac:chgData name="Rich and Julie Wendland" userId="923b394b0f10efd7" providerId="LiveId" clId="{B04BF64E-6422-4535-8746-A3EFA36A2B40}" dt="2021-02-02T05:42:17.948" v="489" actId="1037"/>
          <ac:spMkLst>
            <pc:docMk/>
            <pc:sldMk cId="1858203460" sldId="256"/>
            <ac:spMk id="2" creationId="{766EADB8-4CE2-49BB-92FE-5299C6F2A064}"/>
          </ac:spMkLst>
        </pc:spChg>
        <pc:spChg chg="mod">
          <ac:chgData name="Rich and Julie Wendland" userId="923b394b0f10efd7" providerId="LiveId" clId="{B04BF64E-6422-4535-8746-A3EFA36A2B40}" dt="2021-02-02T05:23:50.063" v="314" actId="113"/>
          <ac:spMkLst>
            <pc:docMk/>
            <pc:sldMk cId="1858203460" sldId="256"/>
            <ac:spMk id="6" creationId="{E9D40471-6706-4C84-9763-71288C38F642}"/>
          </ac:spMkLst>
        </pc:spChg>
        <pc:graphicFrameChg chg="mod">
          <ac:chgData name="Rich and Julie Wendland" userId="923b394b0f10efd7" providerId="LiveId" clId="{B04BF64E-6422-4535-8746-A3EFA36A2B40}" dt="2021-02-02T05:44:57.359" v="513"/>
          <ac:graphicFrameMkLst>
            <pc:docMk/>
            <pc:sldMk cId="1858203460" sldId="256"/>
            <ac:graphicFrameMk id="15" creationId="{6B6CB2F8-0E28-4A42-9A1E-C6B6A680EE64}"/>
          </ac:graphicFrameMkLst>
        </pc:graphicFrameChg>
        <pc:picChg chg="mod">
          <ac:chgData name="Rich and Julie Wendland" userId="923b394b0f10efd7" providerId="LiveId" clId="{B04BF64E-6422-4535-8746-A3EFA36A2B40}" dt="2021-02-02T05:41:40.772" v="476" actId="1036"/>
          <ac:picMkLst>
            <pc:docMk/>
            <pc:sldMk cId="1858203460" sldId="256"/>
            <ac:picMk id="8" creationId="{7086A711-813F-4A22-8B42-2FDA20EAFE3A}"/>
          </ac:picMkLst>
        </pc:picChg>
        <pc:picChg chg="mod">
          <ac:chgData name="Rich and Julie Wendland" userId="923b394b0f10efd7" providerId="LiveId" clId="{B04BF64E-6422-4535-8746-A3EFA36A2B40}" dt="2021-02-02T05:20:49.233" v="243" actId="1076"/>
          <ac:picMkLst>
            <pc:docMk/>
            <pc:sldMk cId="1858203460" sldId="256"/>
            <ac:picMk id="9" creationId="{98A31DCC-71C7-47E4-BEAE-722A45E06226}"/>
          </ac:picMkLst>
        </pc:picChg>
      </pc:sldChg>
      <pc:sldChg chg="addSp delSp modSp mod">
        <pc:chgData name="Rich and Julie Wendland" userId="923b394b0f10efd7" providerId="LiveId" clId="{B04BF64E-6422-4535-8746-A3EFA36A2B40}" dt="2021-02-02T05:40:23.558" v="435" actId="1076"/>
        <pc:sldMkLst>
          <pc:docMk/>
          <pc:sldMk cId="87928142" sldId="258"/>
        </pc:sldMkLst>
        <pc:spChg chg="mod">
          <ac:chgData name="Rich and Julie Wendland" userId="923b394b0f10efd7" providerId="LiveId" clId="{B04BF64E-6422-4535-8746-A3EFA36A2B40}" dt="2021-02-02T05:28:51.251" v="363" actId="1036"/>
          <ac:spMkLst>
            <pc:docMk/>
            <pc:sldMk cId="87928142" sldId="258"/>
            <ac:spMk id="2" creationId="{3954F1D3-74A9-4FFE-98F9-7C5F33920FB2}"/>
          </ac:spMkLst>
        </pc:spChg>
        <pc:picChg chg="mod">
          <ac:chgData name="Rich and Julie Wendland" userId="923b394b0f10efd7" providerId="LiveId" clId="{B04BF64E-6422-4535-8746-A3EFA36A2B40}" dt="2021-02-02T05:40:17.979" v="434" actId="1035"/>
          <ac:picMkLst>
            <pc:docMk/>
            <pc:sldMk cId="87928142" sldId="258"/>
            <ac:picMk id="3" creationId="{D203AC93-ABC4-49C2-97A7-B8A1DDB7DEDF}"/>
          </ac:picMkLst>
        </pc:picChg>
        <pc:picChg chg="mod">
          <ac:chgData name="Rich and Julie Wendland" userId="923b394b0f10efd7" providerId="LiveId" clId="{B04BF64E-6422-4535-8746-A3EFA36A2B40}" dt="2021-02-02T05:29:01.357" v="391" actId="1036"/>
          <ac:picMkLst>
            <pc:docMk/>
            <pc:sldMk cId="87928142" sldId="258"/>
            <ac:picMk id="4" creationId="{0ADAE2E1-3840-462C-B816-B839DFA785FC}"/>
          </ac:picMkLst>
        </pc:picChg>
        <pc:picChg chg="mod">
          <ac:chgData name="Rich and Julie Wendland" userId="923b394b0f10efd7" providerId="LiveId" clId="{B04BF64E-6422-4535-8746-A3EFA36A2B40}" dt="2021-02-02T05:28:56.740" v="376" actId="1036"/>
          <ac:picMkLst>
            <pc:docMk/>
            <pc:sldMk cId="87928142" sldId="258"/>
            <ac:picMk id="5" creationId="{DF69455E-DC5E-4D82-9BB4-BBDA7AF6BA2E}"/>
          </ac:picMkLst>
        </pc:picChg>
        <pc:picChg chg="mod">
          <ac:chgData name="Rich and Julie Wendland" userId="923b394b0f10efd7" providerId="LiveId" clId="{B04BF64E-6422-4535-8746-A3EFA36A2B40}" dt="2021-02-02T05:29:08.656" v="399" actId="1035"/>
          <ac:picMkLst>
            <pc:docMk/>
            <pc:sldMk cId="87928142" sldId="258"/>
            <ac:picMk id="6" creationId="{C6354AA0-5F1E-4476-90A5-426AECB21E29}"/>
          </ac:picMkLst>
        </pc:picChg>
        <pc:picChg chg="del mod">
          <ac:chgData name="Rich and Julie Wendland" userId="923b394b0f10efd7" providerId="LiveId" clId="{B04BF64E-6422-4535-8746-A3EFA36A2B40}" dt="2021-02-02T05:37:40.334" v="411" actId="21"/>
          <ac:picMkLst>
            <pc:docMk/>
            <pc:sldMk cId="87928142" sldId="258"/>
            <ac:picMk id="7" creationId="{1592523F-9E91-4C60-8A88-F3A18BF099B4}"/>
          </ac:picMkLst>
        </pc:picChg>
        <pc:picChg chg="add mod">
          <ac:chgData name="Rich and Julie Wendland" userId="923b394b0f10efd7" providerId="LiveId" clId="{B04BF64E-6422-4535-8746-A3EFA36A2B40}" dt="2021-02-02T05:40:23.558" v="435" actId="1076"/>
          <ac:picMkLst>
            <pc:docMk/>
            <pc:sldMk cId="87928142" sldId="258"/>
            <ac:picMk id="8" creationId="{FA7C3D8C-940E-4444-B2A5-9233A91B7ED6}"/>
          </ac:picMkLst>
        </pc:picChg>
      </pc:sldChg>
      <pc:sldChg chg="addSp delSp modSp del mod">
        <pc:chgData name="Rich and Julie Wendland" userId="923b394b0f10efd7" providerId="LiveId" clId="{B04BF64E-6422-4535-8746-A3EFA36A2B40}" dt="2021-02-02T05:24:29.409" v="315" actId="47"/>
        <pc:sldMkLst>
          <pc:docMk/>
          <pc:sldMk cId="2680950045" sldId="263"/>
        </pc:sldMkLst>
        <pc:spChg chg="mod">
          <ac:chgData name="Rich and Julie Wendland" userId="923b394b0f10efd7" providerId="LiveId" clId="{B04BF64E-6422-4535-8746-A3EFA36A2B40}" dt="2021-02-02T05:21:56.485" v="289" actId="2711"/>
          <ac:spMkLst>
            <pc:docMk/>
            <pc:sldMk cId="2680950045" sldId="263"/>
            <ac:spMk id="3" creationId="{13C8E5B6-96C4-498D-BD42-C9C56BDE95E0}"/>
          </ac:spMkLst>
        </pc:spChg>
        <pc:spChg chg="add del mod">
          <ac:chgData name="Rich and Julie Wendland" userId="923b394b0f10efd7" providerId="LiveId" clId="{B04BF64E-6422-4535-8746-A3EFA36A2B40}" dt="2021-02-02T05:18:53.799" v="212" actId="478"/>
          <ac:spMkLst>
            <pc:docMk/>
            <pc:sldMk cId="2680950045" sldId="263"/>
            <ac:spMk id="4" creationId="{7151BE44-1842-404D-AE02-8118BC6D5015}"/>
          </ac:spMkLst>
        </pc:spChg>
      </pc:sldChg>
      <pc:sldChg chg="addSp modSp new del mod">
        <pc:chgData name="Rich and Julie Wendland" userId="923b394b0f10efd7" providerId="LiveId" clId="{B04BF64E-6422-4535-8746-A3EFA36A2B40}" dt="2021-02-02T05:45:38.792" v="514" actId="47"/>
        <pc:sldMkLst>
          <pc:docMk/>
          <pc:sldMk cId="3778926955" sldId="263"/>
        </pc:sldMkLst>
        <pc:picChg chg="add mod modCrop">
          <ac:chgData name="Rich and Julie Wendland" userId="923b394b0f10efd7" providerId="LiveId" clId="{B04BF64E-6422-4535-8746-A3EFA36A2B40}" dt="2021-02-02T05:38:37.659" v="416" actId="732"/>
          <ac:picMkLst>
            <pc:docMk/>
            <pc:sldMk cId="3778926955" sldId="263"/>
            <ac:picMk id="2" creationId="{E7F8D20C-DE9D-4B61-BC5D-1DF4A572666F}"/>
          </ac:picMkLst>
        </pc:picChg>
      </pc:sldChg>
      <pc:sldChg chg="addSp modSp new del">
        <pc:chgData name="Rich and Julie Wendland" userId="923b394b0f10efd7" providerId="LiveId" clId="{B04BF64E-6422-4535-8746-A3EFA36A2B40}" dt="2021-02-02T05:39:31.443" v="419" actId="47"/>
        <pc:sldMkLst>
          <pc:docMk/>
          <pc:sldMk cId="900899859" sldId="264"/>
        </pc:sldMkLst>
        <pc:picChg chg="add mod">
          <ac:chgData name="Rich and Julie Wendland" userId="923b394b0f10efd7" providerId="LiveId" clId="{B04BF64E-6422-4535-8746-A3EFA36A2B40}" dt="2021-02-02T05:37:45.436" v="412"/>
          <ac:picMkLst>
            <pc:docMk/>
            <pc:sldMk cId="900899859" sldId="264"/>
            <ac:picMk id="2" creationId="{84AA2EAF-0A7B-4EDF-A70E-7B05A641286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192A0A-FE6D-409B-90F7-4EDE43D3F92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86BE23-615F-49E0-B7EC-B17D2AE9A22C}">
      <dgm:prSet/>
      <dgm:spPr/>
      <dgm:t>
        <a:bodyPr/>
        <a:lstStyle/>
        <a:p>
          <a:r>
            <a:rPr lang="en-US" dirty="0"/>
            <a:t>Girls earn their Caddie training including:  </a:t>
          </a:r>
        </a:p>
      </dgm:t>
    </dgm:pt>
    <dgm:pt modelId="{02E365ED-9138-419E-83D1-9FF362CE41F9}" type="parTrans" cxnId="{F62BC28A-E756-46C1-8879-C3495A32E63C}">
      <dgm:prSet/>
      <dgm:spPr/>
      <dgm:t>
        <a:bodyPr/>
        <a:lstStyle/>
        <a:p>
          <a:endParaRPr lang="en-US"/>
        </a:p>
      </dgm:t>
    </dgm:pt>
    <dgm:pt modelId="{2022FDFC-28BE-4E57-9DE0-855951E3E0D9}" type="sibTrans" cxnId="{F62BC28A-E756-46C1-8879-C3495A32E63C}">
      <dgm:prSet/>
      <dgm:spPr/>
      <dgm:t>
        <a:bodyPr/>
        <a:lstStyle/>
        <a:p>
          <a:endParaRPr lang="en-US"/>
        </a:p>
      </dgm:t>
    </dgm:pt>
    <dgm:pt modelId="{E754EFA5-0012-49B6-B79C-B9BCC018A2C4}">
      <dgm:prSet/>
      <dgm:spPr/>
      <dgm:t>
        <a:bodyPr/>
        <a:lstStyle/>
        <a:p>
          <a:r>
            <a:rPr lang="en-US"/>
            <a:t>Outdoor skills</a:t>
          </a:r>
        </a:p>
      </dgm:t>
    </dgm:pt>
    <dgm:pt modelId="{2E478EE5-EA4E-4B57-A94F-B917E42A8E98}" type="parTrans" cxnId="{3DD190DD-92BB-4E4D-8BE1-FD2FEB58766E}">
      <dgm:prSet/>
      <dgm:spPr/>
      <dgm:t>
        <a:bodyPr/>
        <a:lstStyle/>
        <a:p>
          <a:endParaRPr lang="en-US"/>
        </a:p>
      </dgm:t>
    </dgm:pt>
    <dgm:pt modelId="{E34DF83C-449D-4E42-A91F-D82CC92A5687}" type="sibTrans" cxnId="{3DD190DD-92BB-4E4D-8BE1-FD2FEB58766E}">
      <dgm:prSet/>
      <dgm:spPr/>
      <dgm:t>
        <a:bodyPr/>
        <a:lstStyle/>
        <a:p>
          <a:endParaRPr lang="en-US"/>
        </a:p>
      </dgm:t>
    </dgm:pt>
    <dgm:pt modelId="{BC68293E-AC62-4F84-9AC2-CF1AC83A8DF6}">
      <dgm:prSet/>
      <dgm:spPr/>
      <dgm:t>
        <a:bodyPr/>
        <a:lstStyle/>
        <a:p>
          <a:r>
            <a:rPr lang="en-US"/>
            <a:t>Camp fires and cooking over a fire</a:t>
          </a:r>
        </a:p>
      </dgm:t>
    </dgm:pt>
    <dgm:pt modelId="{51564AAC-8D7B-48AB-B442-FC0EA71921DF}" type="parTrans" cxnId="{07957F5E-5C55-4B6D-88A4-63AA03B0CAC3}">
      <dgm:prSet/>
      <dgm:spPr/>
      <dgm:t>
        <a:bodyPr/>
        <a:lstStyle/>
        <a:p>
          <a:endParaRPr lang="en-US"/>
        </a:p>
      </dgm:t>
    </dgm:pt>
    <dgm:pt modelId="{4245ADC9-F994-4630-BB91-2A57BEE9CBBC}" type="sibTrans" cxnId="{07957F5E-5C55-4B6D-88A4-63AA03B0CAC3}">
      <dgm:prSet/>
      <dgm:spPr/>
      <dgm:t>
        <a:bodyPr/>
        <a:lstStyle/>
        <a:p>
          <a:endParaRPr lang="en-US"/>
        </a:p>
      </dgm:t>
    </dgm:pt>
    <dgm:pt modelId="{DDAF87C2-3C8A-4FD9-9429-EA9746EB8A25}">
      <dgm:prSet/>
      <dgm:spPr/>
      <dgm:t>
        <a:bodyPr/>
        <a:lstStyle/>
        <a:p>
          <a:r>
            <a:rPr lang="en-US"/>
            <a:t>Knives and knots</a:t>
          </a:r>
        </a:p>
      </dgm:t>
    </dgm:pt>
    <dgm:pt modelId="{1B61D76A-F949-4424-802E-C43E38F780DE}" type="parTrans" cxnId="{741EB12F-326B-4FEF-BECF-C3D6088A7BE8}">
      <dgm:prSet/>
      <dgm:spPr/>
      <dgm:t>
        <a:bodyPr/>
        <a:lstStyle/>
        <a:p>
          <a:endParaRPr lang="en-US"/>
        </a:p>
      </dgm:t>
    </dgm:pt>
    <dgm:pt modelId="{A6E98BA9-02AD-4C32-8118-EA9913CFD5E0}" type="sibTrans" cxnId="{741EB12F-326B-4FEF-BECF-C3D6088A7BE8}">
      <dgm:prSet/>
      <dgm:spPr/>
      <dgm:t>
        <a:bodyPr/>
        <a:lstStyle/>
        <a:p>
          <a:endParaRPr lang="en-US"/>
        </a:p>
      </dgm:t>
    </dgm:pt>
    <dgm:pt modelId="{36CC9947-6B03-45EB-AC87-CF5A84773406}">
      <dgm:prSet/>
      <dgm:spPr/>
      <dgm:t>
        <a:bodyPr/>
        <a:lstStyle/>
        <a:p>
          <a:r>
            <a:rPr lang="en-US"/>
            <a:t>Tents and sleeping in tents</a:t>
          </a:r>
        </a:p>
      </dgm:t>
    </dgm:pt>
    <dgm:pt modelId="{659D7DAE-17A6-4B94-A783-819513D986DF}" type="parTrans" cxnId="{D2257282-3814-4C82-9E1D-AF90592D500D}">
      <dgm:prSet/>
      <dgm:spPr/>
      <dgm:t>
        <a:bodyPr/>
        <a:lstStyle/>
        <a:p>
          <a:endParaRPr lang="en-US"/>
        </a:p>
      </dgm:t>
    </dgm:pt>
    <dgm:pt modelId="{D1C177E0-D25E-4BD4-9F8F-681FEC9E8352}" type="sibTrans" cxnId="{D2257282-3814-4C82-9E1D-AF90592D500D}">
      <dgm:prSet/>
      <dgm:spPr/>
      <dgm:t>
        <a:bodyPr/>
        <a:lstStyle/>
        <a:p>
          <a:endParaRPr lang="en-US"/>
        </a:p>
      </dgm:t>
    </dgm:pt>
    <dgm:pt modelId="{419A057C-DD61-4E2A-9C99-ECDCFCE5BEAD}">
      <dgm:prSet/>
      <dgm:spPr/>
      <dgm:t>
        <a:bodyPr/>
        <a:lstStyle/>
        <a:p>
          <a:r>
            <a:rPr lang="en-US" dirty="0"/>
            <a:t>Ceremonies</a:t>
          </a:r>
        </a:p>
      </dgm:t>
    </dgm:pt>
    <dgm:pt modelId="{AD15864E-996A-4489-923D-DF2B08AE1739}" type="parTrans" cxnId="{43494782-CBD1-46C0-807F-645F76119CF4}">
      <dgm:prSet/>
      <dgm:spPr/>
      <dgm:t>
        <a:bodyPr/>
        <a:lstStyle/>
        <a:p>
          <a:endParaRPr lang="en-US"/>
        </a:p>
      </dgm:t>
    </dgm:pt>
    <dgm:pt modelId="{1CF8FF83-18DA-4E39-BAD3-E215C1A1D7D5}" type="sibTrans" cxnId="{43494782-CBD1-46C0-807F-645F76119CF4}">
      <dgm:prSet/>
      <dgm:spPr/>
      <dgm:t>
        <a:bodyPr/>
        <a:lstStyle/>
        <a:p>
          <a:endParaRPr lang="en-US"/>
        </a:p>
      </dgm:t>
    </dgm:pt>
    <dgm:pt modelId="{E9520FA6-D6D7-415A-AC10-69E6B68D05D1}">
      <dgm:prSet/>
      <dgm:spPr/>
      <dgm:t>
        <a:bodyPr/>
        <a:lstStyle/>
        <a:p>
          <a:r>
            <a:rPr lang="en-US" dirty="0"/>
            <a:t>Songs and games</a:t>
          </a:r>
        </a:p>
      </dgm:t>
    </dgm:pt>
    <dgm:pt modelId="{4A4D71EB-5CF1-41E0-9199-23B0B640CB01}" type="parTrans" cxnId="{697CD2AE-0ACC-4D58-A128-10395246DFF6}">
      <dgm:prSet/>
      <dgm:spPr/>
      <dgm:t>
        <a:bodyPr/>
        <a:lstStyle/>
        <a:p>
          <a:endParaRPr lang="en-US"/>
        </a:p>
      </dgm:t>
    </dgm:pt>
    <dgm:pt modelId="{E3075D98-C5A2-4AC7-8009-8673F36FE9A6}" type="sibTrans" cxnId="{697CD2AE-0ACC-4D58-A128-10395246DFF6}">
      <dgm:prSet/>
      <dgm:spPr/>
      <dgm:t>
        <a:bodyPr/>
        <a:lstStyle/>
        <a:p>
          <a:endParaRPr lang="en-US"/>
        </a:p>
      </dgm:t>
    </dgm:pt>
    <dgm:pt modelId="{EA5AAACF-BC3B-47B9-8306-DFAF44754F18}">
      <dgm:prSet/>
      <dgm:spPr/>
      <dgm:t>
        <a:bodyPr/>
        <a:lstStyle/>
        <a:p>
          <a:r>
            <a:rPr lang="en-US" dirty="0"/>
            <a:t>Leadership skills</a:t>
          </a:r>
        </a:p>
      </dgm:t>
    </dgm:pt>
    <dgm:pt modelId="{F9B95B42-71E3-41E5-A4FA-E8CA1DC863AC}" type="parTrans" cxnId="{E59E9F57-8B6F-4D9F-9B70-81004BFB24E0}">
      <dgm:prSet/>
      <dgm:spPr/>
      <dgm:t>
        <a:bodyPr/>
        <a:lstStyle/>
        <a:p>
          <a:endParaRPr lang="en-US"/>
        </a:p>
      </dgm:t>
    </dgm:pt>
    <dgm:pt modelId="{21F290DF-EF0B-4569-840B-7F960C437EED}" type="sibTrans" cxnId="{E59E9F57-8B6F-4D9F-9B70-81004BFB24E0}">
      <dgm:prSet/>
      <dgm:spPr/>
      <dgm:t>
        <a:bodyPr/>
        <a:lstStyle/>
        <a:p>
          <a:endParaRPr lang="en-US"/>
        </a:p>
      </dgm:t>
    </dgm:pt>
    <dgm:pt modelId="{9500E9B1-201D-4609-9872-6C5F678FDEB7}">
      <dgm:prSet/>
      <dgm:spPr/>
      <dgm:t>
        <a:bodyPr/>
        <a:lstStyle/>
        <a:p>
          <a:r>
            <a:rPr lang="en-US" dirty="0"/>
            <a:t>Along with fun activities</a:t>
          </a:r>
        </a:p>
      </dgm:t>
    </dgm:pt>
    <dgm:pt modelId="{64751BAA-A0B4-46C9-9D18-5A7F7B95F804}" type="parTrans" cxnId="{6089939D-761F-4621-B083-7B3671C84710}">
      <dgm:prSet/>
      <dgm:spPr/>
      <dgm:t>
        <a:bodyPr/>
        <a:lstStyle/>
        <a:p>
          <a:endParaRPr lang="en-US"/>
        </a:p>
      </dgm:t>
    </dgm:pt>
    <dgm:pt modelId="{0C40E259-6E56-40F8-A7EF-A2693706DF87}" type="sibTrans" cxnId="{6089939D-761F-4621-B083-7B3671C84710}">
      <dgm:prSet/>
      <dgm:spPr/>
      <dgm:t>
        <a:bodyPr/>
        <a:lstStyle/>
        <a:p>
          <a:endParaRPr lang="en-US"/>
        </a:p>
      </dgm:t>
    </dgm:pt>
    <dgm:pt modelId="{98A63E4C-246E-42B2-B85B-A124D77A62B6}">
      <dgm:prSet/>
      <dgm:spPr/>
      <dgm:t>
        <a:bodyPr/>
        <a:lstStyle/>
        <a:p>
          <a:r>
            <a:rPr lang="en-US" dirty="0"/>
            <a:t>Adventure course</a:t>
          </a:r>
        </a:p>
      </dgm:t>
    </dgm:pt>
    <dgm:pt modelId="{2AA23FCA-2D1F-4C28-B938-4529B5C1AD33}" type="parTrans" cxnId="{71A15F6D-B521-45C9-A035-CDA2026B0FF4}">
      <dgm:prSet/>
      <dgm:spPr/>
      <dgm:t>
        <a:bodyPr/>
        <a:lstStyle/>
        <a:p>
          <a:endParaRPr lang="en-US"/>
        </a:p>
      </dgm:t>
    </dgm:pt>
    <dgm:pt modelId="{C9345AE0-1488-45CD-8C96-8C1A155461B1}" type="sibTrans" cxnId="{71A15F6D-B521-45C9-A035-CDA2026B0FF4}">
      <dgm:prSet/>
      <dgm:spPr/>
      <dgm:t>
        <a:bodyPr/>
        <a:lstStyle/>
        <a:p>
          <a:endParaRPr lang="en-US"/>
        </a:p>
      </dgm:t>
    </dgm:pt>
    <dgm:pt modelId="{B029D6F6-D8F0-4B09-B160-CA7DC14D04AF}">
      <dgm:prSet/>
      <dgm:spPr/>
      <dgm:t>
        <a:bodyPr/>
        <a:lstStyle/>
        <a:p>
          <a:r>
            <a:rPr lang="en-US" dirty="0"/>
            <a:t>Archery</a:t>
          </a:r>
        </a:p>
      </dgm:t>
    </dgm:pt>
    <dgm:pt modelId="{6F18FACD-3BC9-4E07-8DA6-29ABEC2FDCB1}" type="parTrans" cxnId="{772F66DC-AA2F-46C9-B3FD-31793FC9A6B7}">
      <dgm:prSet/>
      <dgm:spPr/>
      <dgm:t>
        <a:bodyPr/>
        <a:lstStyle/>
        <a:p>
          <a:endParaRPr lang="en-US"/>
        </a:p>
      </dgm:t>
    </dgm:pt>
    <dgm:pt modelId="{A614111D-AF20-4B5F-9DA4-40AD52CB7920}" type="sibTrans" cxnId="{772F66DC-AA2F-46C9-B3FD-31793FC9A6B7}">
      <dgm:prSet/>
      <dgm:spPr/>
      <dgm:t>
        <a:bodyPr/>
        <a:lstStyle/>
        <a:p>
          <a:endParaRPr lang="en-US"/>
        </a:p>
      </dgm:t>
    </dgm:pt>
    <dgm:pt modelId="{416EBE05-6ADB-40A3-BCC5-4878FA6A96A4}">
      <dgm:prSet/>
      <dgm:spPr/>
      <dgm:t>
        <a:bodyPr/>
        <a:lstStyle/>
        <a:p>
          <a:r>
            <a:rPr lang="en-US" dirty="0"/>
            <a:t>Carpentry</a:t>
          </a:r>
        </a:p>
      </dgm:t>
    </dgm:pt>
    <dgm:pt modelId="{E6A8780B-B3C0-4DBE-9AF5-5EB2B5BD2DD8}" type="parTrans" cxnId="{96ABE9C8-1C9C-4392-B318-7602D1862AA8}">
      <dgm:prSet/>
      <dgm:spPr/>
      <dgm:t>
        <a:bodyPr/>
        <a:lstStyle/>
        <a:p>
          <a:endParaRPr lang="en-US"/>
        </a:p>
      </dgm:t>
    </dgm:pt>
    <dgm:pt modelId="{27E44437-A39F-46BB-A1DC-127C03E286C9}" type="sibTrans" cxnId="{96ABE9C8-1C9C-4392-B318-7602D1862AA8}">
      <dgm:prSet/>
      <dgm:spPr/>
      <dgm:t>
        <a:bodyPr/>
        <a:lstStyle/>
        <a:p>
          <a:endParaRPr lang="en-US"/>
        </a:p>
      </dgm:t>
    </dgm:pt>
    <dgm:pt modelId="{FDF3F765-BE73-44DE-BBFD-4F34B889E567}" type="pres">
      <dgm:prSet presAssocID="{A5192A0A-FE6D-409B-90F7-4EDE43D3F922}" presName="Name0" presStyleCnt="0">
        <dgm:presLayoutVars>
          <dgm:dir/>
          <dgm:animLvl val="lvl"/>
          <dgm:resizeHandles val="exact"/>
        </dgm:presLayoutVars>
      </dgm:prSet>
      <dgm:spPr/>
    </dgm:pt>
    <dgm:pt modelId="{8D925B2B-9988-4DFD-847C-80960A6E9BAB}" type="pres">
      <dgm:prSet presAssocID="{D186BE23-615F-49E0-B7EC-B17D2AE9A22C}" presName="linNode" presStyleCnt="0"/>
      <dgm:spPr/>
    </dgm:pt>
    <dgm:pt modelId="{073DB59E-D5CF-42BE-871A-2180B2F114EB}" type="pres">
      <dgm:prSet presAssocID="{D186BE23-615F-49E0-B7EC-B17D2AE9A22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1D958568-34C2-4ED9-8310-3E0E3B5E7FB0}" type="pres">
      <dgm:prSet presAssocID="{D186BE23-615F-49E0-B7EC-B17D2AE9A22C}" presName="descendantText" presStyleLbl="alignAccFollowNode1" presStyleIdx="0" presStyleCnt="1" custScaleX="119151" custScaleY="116379" custLinFactNeighborX="-1194" custLinFactNeighborY="2917">
        <dgm:presLayoutVars>
          <dgm:bulletEnabled val="1"/>
        </dgm:presLayoutVars>
      </dgm:prSet>
      <dgm:spPr/>
    </dgm:pt>
  </dgm:ptLst>
  <dgm:cxnLst>
    <dgm:cxn modelId="{10C81021-8486-4A67-893A-B131C58075F4}" type="presOf" srcId="{416EBE05-6ADB-40A3-BCC5-4878FA6A96A4}" destId="{1D958568-34C2-4ED9-8310-3E0E3B5E7FB0}" srcOrd="0" destOrd="10" presId="urn:microsoft.com/office/officeart/2005/8/layout/vList5"/>
    <dgm:cxn modelId="{741EB12F-326B-4FEF-BECF-C3D6088A7BE8}" srcId="{E754EFA5-0012-49B6-B79C-B9BCC018A2C4}" destId="{DDAF87C2-3C8A-4FD9-9429-EA9746EB8A25}" srcOrd="1" destOrd="0" parTransId="{1B61D76A-F949-4424-802E-C43E38F780DE}" sibTransId="{A6E98BA9-02AD-4C32-8118-EA9913CFD5E0}"/>
    <dgm:cxn modelId="{D877DD37-6FF0-420D-AC3A-745946FCDAAC}" type="presOf" srcId="{36CC9947-6B03-45EB-AC87-CF5A84773406}" destId="{1D958568-34C2-4ED9-8310-3E0E3B5E7FB0}" srcOrd="0" destOrd="3" presId="urn:microsoft.com/office/officeart/2005/8/layout/vList5"/>
    <dgm:cxn modelId="{07957F5E-5C55-4B6D-88A4-63AA03B0CAC3}" srcId="{E754EFA5-0012-49B6-B79C-B9BCC018A2C4}" destId="{BC68293E-AC62-4F84-9AC2-CF1AC83A8DF6}" srcOrd="0" destOrd="0" parTransId="{51564AAC-8D7B-48AB-B442-FC0EA71921DF}" sibTransId="{4245ADC9-F994-4630-BB91-2A57BEE9CBBC}"/>
    <dgm:cxn modelId="{71A15F6D-B521-45C9-A035-CDA2026B0FF4}" srcId="{9500E9B1-201D-4609-9872-6C5F678FDEB7}" destId="{98A63E4C-246E-42B2-B85B-A124D77A62B6}" srcOrd="0" destOrd="0" parTransId="{2AA23FCA-2D1F-4C28-B938-4529B5C1AD33}" sibTransId="{C9345AE0-1488-45CD-8C96-8C1A155461B1}"/>
    <dgm:cxn modelId="{E59E9F57-8B6F-4D9F-9B70-81004BFB24E0}" srcId="{D186BE23-615F-49E0-B7EC-B17D2AE9A22C}" destId="{EA5AAACF-BC3B-47B9-8306-DFAF44754F18}" srcOrd="3" destOrd="0" parTransId="{F9B95B42-71E3-41E5-A4FA-E8CA1DC863AC}" sibTransId="{21F290DF-EF0B-4569-840B-7F960C437EED}"/>
    <dgm:cxn modelId="{E27ABA79-983C-4E35-A519-05602E887C99}" type="presOf" srcId="{DDAF87C2-3C8A-4FD9-9429-EA9746EB8A25}" destId="{1D958568-34C2-4ED9-8310-3E0E3B5E7FB0}" srcOrd="0" destOrd="2" presId="urn:microsoft.com/office/officeart/2005/8/layout/vList5"/>
    <dgm:cxn modelId="{59FEA47D-F781-4284-A5EB-C69CDC9A928D}" type="presOf" srcId="{E754EFA5-0012-49B6-B79C-B9BCC018A2C4}" destId="{1D958568-34C2-4ED9-8310-3E0E3B5E7FB0}" srcOrd="0" destOrd="0" presId="urn:microsoft.com/office/officeart/2005/8/layout/vList5"/>
    <dgm:cxn modelId="{43494782-CBD1-46C0-807F-645F76119CF4}" srcId="{D186BE23-615F-49E0-B7EC-B17D2AE9A22C}" destId="{419A057C-DD61-4E2A-9C99-ECDCFCE5BEAD}" srcOrd="1" destOrd="0" parTransId="{AD15864E-996A-4489-923D-DF2B08AE1739}" sibTransId="{1CF8FF83-18DA-4E39-BAD3-E215C1A1D7D5}"/>
    <dgm:cxn modelId="{D2257282-3814-4C82-9E1D-AF90592D500D}" srcId="{E754EFA5-0012-49B6-B79C-B9BCC018A2C4}" destId="{36CC9947-6B03-45EB-AC87-CF5A84773406}" srcOrd="2" destOrd="0" parTransId="{659D7DAE-17A6-4B94-A783-819513D986DF}" sibTransId="{D1C177E0-D25E-4BD4-9F8F-681FEC9E8352}"/>
    <dgm:cxn modelId="{F62BC28A-E756-46C1-8879-C3495A32E63C}" srcId="{A5192A0A-FE6D-409B-90F7-4EDE43D3F922}" destId="{D186BE23-615F-49E0-B7EC-B17D2AE9A22C}" srcOrd="0" destOrd="0" parTransId="{02E365ED-9138-419E-83D1-9FF362CE41F9}" sibTransId="{2022FDFC-28BE-4E57-9DE0-855951E3E0D9}"/>
    <dgm:cxn modelId="{2E7F6392-A86A-412F-A992-3400BFF39FA5}" type="presOf" srcId="{98A63E4C-246E-42B2-B85B-A124D77A62B6}" destId="{1D958568-34C2-4ED9-8310-3E0E3B5E7FB0}" srcOrd="0" destOrd="8" presId="urn:microsoft.com/office/officeart/2005/8/layout/vList5"/>
    <dgm:cxn modelId="{6089939D-761F-4621-B083-7B3671C84710}" srcId="{D186BE23-615F-49E0-B7EC-B17D2AE9A22C}" destId="{9500E9B1-201D-4609-9872-6C5F678FDEB7}" srcOrd="4" destOrd="0" parTransId="{64751BAA-A0B4-46C9-9D18-5A7F7B95F804}" sibTransId="{0C40E259-6E56-40F8-A7EF-A2693706DF87}"/>
    <dgm:cxn modelId="{68F56BAD-E375-4E98-A531-27D8DC8062F8}" type="presOf" srcId="{9500E9B1-201D-4609-9872-6C5F678FDEB7}" destId="{1D958568-34C2-4ED9-8310-3E0E3B5E7FB0}" srcOrd="0" destOrd="7" presId="urn:microsoft.com/office/officeart/2005/8/layout/vList5"/>
    <dgm:cxn modelId="{697CD2AE-0ACC-4D58-A128-10395246DFF6}" srcId="{D186BE23-615F-49E0-B7EC-B17D2AE9A22C}" destId="{E9520FA6-D6D7-415A-AC10-69E6B68D05D1}" srcOrd="2" destOrd="0" parTransId="{4A4D71EB-5CF1-41E0-9199-23B0B640CB01}" sibTransId="{E3075D98-C5A2-4AC7-8009-8673F36FE9A6}"/>
    <dgm:cxn modelId="{960FB3B7-4650-4CE4-B6C4-9F3E29403DC2}" type="presOf" srcId="{B029D6F6-D8F0-4B09-B160-CA7DC14D04AF}" destId="{1D958568-34C2-4ED9-8310-3E0E3B5E7FB0}" srcOrd="0" destOrd="9" presId="urn:microsoft.com/office/officeart/2005/8/layout/vList5"/>
    <dgm:cxn modelId="{96ABE9C8-1C9C-4392-B318-7602D1862AA8}" srcId="{9500E9B1-201D-4609-9872-6C5F678FDEB7}" destId="{416EBE05-6ADB-40A3-BCC5-4878FA6A96A4}" srcOrd="2" destOrd="0" parTransId="{E6A8780B-B3C0-4DBE-9AF5-5EB2B5BD2DD8}" sibTransId="{27E44437-A39F-46BB-A1DC-127C03E286C9}"/>
    <dgm:cxn modelId="{7E6698CE-BE85-46CC-9320-8D587DA57B5B}" type="presOf" srcId="{EA5AAACF-BC3B-47B9-8306-DFAF44754F18}" destId="{1D958568-34C2-4ED9-8310-3E0E3B5E7FB0}" srcOrd="0" destOrd="6" presId="urn:microsoft.com/office/officeart/2005/8/layout/vList5"/>
    <dgm:cxn modelId="{9B57E6D1-E0A2-4703-9220-25040D262556}" type="presOf" srcId="{BC68293E-AC62-4F84-9AC2-CF1AC83A8DF6}" destId="{1D958568-34C2-4ED9-8310-3E0E3B5E7FB0}" srcOrd="0" destOrd="1" presId="urn:microsoft.com/office/officeart/2005/8/layout/vList5"/>
    <dgm:cxn modelId="{772F66DC-AA2F-46C9-B3FD-31793FC9A6B7}" srcId="{9500E9B1-201D-4609-9872-6C5F678FDEB7}" destId="{B029D6F6-D8F0-4B09-B160-CA7DC14D04AF}" srcOrd="1" destOrd="0" parTransId="{6F18FACD-3BC9-4E07-8DA6-29ABEC2FDCB1}" sibTransId="{A614111D-AF20-4B5F-9DA4-40AD52CB7920}"/>
    <dgm:cxn modelId="{3DD190DD-92BB-4E4D-8BE1-FD2FEB58766E}" srcId="{D186BE23-615F-49E0-B7EC-B17D2AE9A22C}" destId="{E754EFA5-0012-49B6-B79C-B9BCC018A2C4}" srcOrd="0" destOrd="0" parTransId="{2E478EE5-EA4E-4B57-A94F-B917E42A8E98}" sibTransId="{E34DF83C-449D-4E42-A91F-D82CC92A5687}"/>
    <dgm:cxn modelId="{EEBDBFDD-0076-4DCC-A2F0-C8E83FCBED80}" type="presOf" srcId="{D186BE23-615F-49E0-B7EC-B17D2AE9A22C}" destId="{073DB59E-D5CF-42BE-871A-2180B2F114EB}" srcOrd="0" destOrd="0" presId="urn:microsoft.com/office/officeart/2005/8/layout/vList5"/>
    <dgm:cxn modelId="{F4ACD1E6-434C-430F-AEC9-E71BE49B97B4}" type="presOf" srcId="{A5192A0A-FE6D-409B-90F7-4EDE43D3F922}" destId="{FDF3F765-BE73-44DE-BBFD-4F34B889E567}" srcOrd="0" destOrd="0" presId="urn:microsoft.com/office/officeart/2005/8/layout/vList5"/>
    <dgm:cxn modelId="{090D66E7-CCBD-4997-B57B-3093DED1DE84}" type="presOf" srcId="{419A057C-DD61-4E2A-9C99-ECDCFCE5BEAD}" destId="{1D958568-34C2-4ED9-8310-3E0E3B5E7FB0}" srcOrd="0" destOrd="4" presId="urn:microsoft.com/office/officeart/2005/8/layout/vList5"/>
    <dgm:cxn modelId="{B2FA63F9-22DF-49E4-9438-604937C99F2E}" type="presOf" srcId="{E9520FA6-D6D7-415A-AC10-69E6B68D05D1}" destId="{1D958568-34C2-4ED9-8310-3E0E3B5E7FB0}" srcOrd="0" destOrd="5" presId="urn:microsoft.com/office/officeart/2005/8/layout/vList5"/>
    <dgm:cxn modelId="{950B0131-71BC-4D17-B8A5-11BB1731756A}" type="presParOf" srcId="{FDF3F765-BE73-44DE-BBFD-4F34B889E567}" destId="{8D925B2B-9988-4DFD-847C-80960A6E9BAB}" srcOrd="0" destOrd="0" presId="urn:microsoft.com/office/officeart/2005/8/layout/vList5"/>
    <dgm:cxn modelId="{B7FA6000-6528-4FA9-A46F-3E824AC44803}" type="presParOf" srcId="{8D925B2B-9988-4DFD-847C-80960A6E9BAB}" destId="{073DB59E-D5CF-42BE-871A-2180B2F114EB}" srcOrd="0" destOrd="0" presId="urn:microsoft.com/office/officeart/2005/8/layout/vList5"/>
    <dgm:cxn modelId="{03A2EEC7-24DE-4C04-B05D-47C442253340}" type="presParOf" srcId="{8D925B2B-9988-4DFD-847C-80960A6E9BAB}" destId="{1D958568-34C2-4ED9-8310-3E0E3B5E7F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58568-34C2-4ED9-8310-3E0E3B5E7FB0}">
      <dsp:nvSpPr>
        <dsp:cNvPr id="0" name=""/>
        <dsp:cNvSpPr/>
      </dsp:nvSpPr>
      <dsp:spPr>
        <a:xfrm rot="5400000">
          <a:off x="2985888" y="-462303"/>
          <a:ext cx="3566150" cy="49336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Outdoor skills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Camp fires and cooking over a fire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Knives and knots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Tents and sleeping in tents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Ceremonies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Songs and games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Leadership skills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Along with fun activities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Adventure course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Archery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Carpentry</a:t>
          </a:r>
        </a:p>
      </dsp:txBody>
      <dsp:txXfrm rot="-5400000">
        <a:off x="2302117" y="395553"/>
        <a:ext cx="4759609" cy="3217980"/>
      </dsp:txXfrm>
    </dsp:sp>
    <dsp:sp modelId="{073DB59E-D5CF-42BE-871A-2180B2F114EB}">
      <dsp:nvSpPr>
        <dsp:cNvPr id="0" name=""/>
        <dsp:cNvSpPr/>
      </dsp:nvSpPr>
      <dsp:spPr>
        <a:xfrm>
          <a:off x="778" y="0"/>
          <a:ext cx="2329148" cy="383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Girls earn their Caddie training including:  </a:t>
          </a:r>
        </a:p>
      </dsp:txBody>
      <dsp:txXfrm>
        <a:off x="114478" y="113700"/>
        <a:ext cx="2101748" cy="3602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1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76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2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04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9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0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5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0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1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2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80DD7-7743-4CA2-8A2E-A791EEFA5D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90E-556E-440E-9342-33CB1675F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0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mailto:caddoodles@gmail.com" TargetMode="External"/><Relationship Id="rId7" Type="http://schemas.openxmlformats.org/officeDocument/2006/relationships/image" Target="../media/image15.jpeg"/><Relationship Id="rId2" Type="http://schemas.openxmlformats.org/officeDocument/2006/relationships/hyperlink" Target="http://www.caddoodles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CF32D0-5E4E-4E1D-8F0D-BD07E395ED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3" b="74310"/>
          <a:stretch>
            <a:fillRect/>
          </a:stretch>
        </p:blipFill>
        <p:spPr bwMode="auto">
          <a:xfrm>
            <a:off x="911225" y="3299460"/>
            <a:ext cx="3292157" cy="3261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40471-6706-4C84-9763-71288C38F642}"/>
              </a:ext>
            </a:extLst>
          </p:cNvPr>
          <p:cNvSpPr txBox="1"/>
          <p:nvPr/>
        </p:nvSpPr>
        <p:spPr>
          <a:xfrm flipH="1">
            <a:off x="4203382" y="1462637"/>
            <a:ext cx="64646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For girls entering </a:t>
            </a:r>
            <a:r>
              <a:rPr lang="en-US" sz="2000" b="1" dirty="0"/>
              <a:t>6</a:t>
            </a:r>
            <a:r>
              <a:rPr lang="en-US" sz="2000" b="1" baseline="30000" dirty="0"/>
              <a:t>th</a:t>
            </a:r>
            <a:r>
              <a:rPr lang="en-US" sz="2000" b="1" dirty="0"/>
              <a:t> – 8</a:t>
            </a:r>
            <a:r>
              <a:rPr lang="en-US" sz="2000" b="1" baseline="30000" dirty="0"/>
              <a:t>th</a:t>
            </a:r>
            <a:r>
              <a:rPr lang="en-US" sz="2000" b="1" dirty="0"/>
              <a:t> </a:t>
            </a:r>
            <a:r>
              <a:rPr lang="en-US" sz="2000" dirty="0"/>
              <a:t>grade </a:t>
            </a:r>
          </a:p>
          <a:p>
            <a:r>
              <a:rPr lang="en-US" sz="20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training camp for girls looking to gain experience in their camping skills as well as learning to train and become independent Caddie leaders.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/>
              <a:t> </a:t>
            </a:r>
          </a:p>
        </p:txBody>
      </p:sp>
      <p:graphicFrame>
        <p:nvGraphicFramePr>
          <p:cNvPr id="15" name="TextBox 6">
            <a:extLst>
              <a:ext uri="{FF2B5EF4-FFF2-40B4-BE49-F238E27FC236}">
                <a16:creationId xmlns:a16="http://schemas.microsoft.com/office/drawing/2014/main" id="{6B6CB2F8-0E28-4A42-9A1E-C6B6A680EE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78655"/>
              </p:ext>
            </p:extLst>
          </p:nvPr>
        </p:nvGraphicFramePr>
        <p:xfrm>
          <a:off x="4460241" y="2916377"/>
          <a:ext cx="7264400" cy="383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3C7D9404-6FD2-41D5-97FD-DF4E20DCA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834" y="610870"/>
            <a:ext cx="20955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ee the source image">
            <a:extLst>
              <a:ext uri="{FF2B5EF4-FFF2-40B4-BE49-F238E27FC236}">
                <a16:creationId xmlns:a16="http://schemas.microsoft.com/office/drawing/2014/main" id="{7086A711-813F-4A22-8B42-2FDA20EAF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40" y="905528"/>
            <a:ext cx="1458751" cy="192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98A31DCC-71C7-47E4-BEAE-722A45E06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4" y="1695711"/>
            <a:ext cx="3675380" cy="162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6EADB8-4CE2-49BB-92FE-5299C6F2A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9149" y="352425"/>
            <a:ext cx="5549265" cy="106623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Rockwell Extra Bold" panose="02060903040505020403" pitchFamily="18" charset="0"/>
                <a:cs typeface="Cavolini" panose="020B0502040204020203" pitchFamily="66" charset="0"/>
              </a:rPr>
              <a:t>Caddoodles</a:t>
            </a:r>
            <a:endParaRPr lang="en-US" b="1" dirty="0">
              <a:latin typeface="Rockwell Extra Bold" panose="02060903040505020403" pitchFamily="18" charset="0"/>
              <a:cs typeface="Cavolini" panose="020B0502040204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20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6C711C-8271-4D9E-B7AC-7B9CEE3C2E6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8"/>
          <a:stretch/>
        </p:blipFill>
        <p:spPr bwMode="auto">
          <a:xfrm>
            <a:off x="642938" y="666750"/>
            <a:ext cx="5121275" cy="32210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F9B951-C3D6-4D8B-8A44-961638B7F05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1" t="13968" r="26238"/>
          <a:stretch/>
        </p:blipFill>
        <p:spPr bwMode="auto">
          <a:xfrm>
            <a:off x="5838825" y="666750"/>
            <a:ext cx="2438400" cy="3221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81F465-CAF0-4047-9B13-C1632855376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65"/>
          <a:stretch/>
        </p:blipFill>
        <p:spPr bwMode="auto">
          <a:xfrm>
            <a:off x="642938" y="3962400"/>
            <a:ext cx="2360613" cy="2227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97A1F8-261C-4DC8-9A23-FEBEDB5B24F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5" t="9096" r="6410" b="13712"/>
          <a:stretch/>
        </p:blipFill>
        <p:spPr bwMode="auto">
          <a:xfrm>
            <a:off x="3078163" y="3962400"/>
            <a:ext cx="2895600" cy="222726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B22DDC3-2C38-43E8-BB76-BB16E94D4E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" t="13926" r="41985" b="15704"/>
          <a:stretch/>
        </p:blipFill>
        <p:spPr bwMode="auto">
          <a:xfrm>
            <a:off x="6046788" y="3962400"/>
            <a:ext cx="2232025" cy="22272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4A80F8E3-CB88-45CE-A3DB-6D23399F6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" r="26111" b="13185"/>
          <a:stretch/>
        </p:blipFill>
        <p:spPr bwMode="auto">
          <a:xfrm>
            <a:off x="8351838" y="666750"/>
            <a:ext cx="3197225" cy="30702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EC55AA6-B3C5-4E23-87E5-FED089CF4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8351838" y="3811588"/>
            <a:ext cx="3197225" cy="23780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69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54F1D3-74A9-4FFE-98F9-7C5F33920FB2}"/>
              </a:ext>
            </a:extLst>
          </p:cNvPr>
          <p:cNvSpPr txBox="1"/>
          <p:nvPr/>
        </p:nvSpPr>
        <p:spPr>
          <a:xfrm flipH="1">
            <a:off x="132078" y="4769088"/>
            <a:ext cx="6125846" cy="193899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4 days – 3 nights</a:t>
            </a:r>
          </a:p>
          <a:p>
            <a:pPr algn="ctr"/>
            <a:r>
              <a:rPr lang="en-US" sz="2000" dirty="0"/>
              <a:t>Second week of August at Camp </a:t>
            </a:r>
            <a:r>
              <a:rPr lang="en-US" sz="2000" dirty="0" err="1"/>
              <a:t>Lakamaga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Check out </a:t>
            </a:r>
            <a:r>
              <a:rPr lang="en-US" sz="2000" dirty="0">
                <a:hlinkClick r:id="rId2"/>
              </a:rPr>
              <a:t>www.caddoodles.org</a:t>
            </a:r>
            <a:r>
              <a:rPr lang="en-US" sz="2000" dirty="0"/>
              <a:t> for more information on current dates, cost, registration forms and other general information or send emails to </a:t>
            </a:r>
            <a:r>
              <a:rPr lang="en-US" sz="2000" dirty="0">
                <a:hlinkClick r:id="rId3"/>
              </a:rPr>
              <a:t>caddoodles@gmail.com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3AC93-ABC4-49C2-97A7-B8A1DDB7DEDF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1" t="25009" r="11196" b="10660"/>
          <a:stretch/>
        </p:blipFill>
        <p:spPr bwMode="auto">
          <a:xfrm>
            <a:off x="7111999" y="380444"/>
            <a:ext cx="5049521" cy="30593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DAE2E1-3840-462C-B816-B839DFA785FC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5" t="19354" r="10342" b="4993"/>
          <a:stretch/>
        </p:blipFill>
        <p:spPr bwMode="auto">
          <a:xfrm>
            <a:off x="294640" y="200500"/>
            <a:ext cx="4287520" cy="2548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69455E-DC5E-4D82-9BB4-BBDA7AF6BA2E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5" b="32393"/>
          <a:stretch/>
        </p:blipFill>
        <p:spPr bwMode="auto">
          <a:xfrm>
            <a:off x="66039" y="2733654"/>
            <a:ext cx="5943600" cy="197320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354AA0-5F1E-4476-90A5-426AECB21E29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31710" b="16282"/>
          <a:stretch/>
        </p:blipFill>
        <p:spPr bwMode="auto">
          <a:xfrm>
            <a:off x="4683760" y="116840"/>
            <a:ext cx="2428239" cy="3126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7C3D8C-940E-4444-B2A5-9233A91B7ED6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t="12975" r="8333"/>
          <a:stretch/>
        </p:blipFill>
        <p:spPr bwMode="auto">
          <a:xfrm>
            <a:off x="6619875" y="3312478"/>
            <a:ext cx="5095876" cy="34477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28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116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Rockwell Extra Bold</vt:lpstr>
      <vt:lpstr>Office Theme</vt:lpstr>
      <vt:lpstr>Caddoodles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Caddoodles</dc:title>
  <dc:creator>Rich and Julie Wendland</dc:creator>
  <cp:lastModifiedBy>Rich and Julie Wendland</cp:lastModifiedBy>
  <cp:revision>2</cp:revision>
  <dcterms:created xsi:type="dcterms:W3CDTF">2021-01-25T04:44:56Z</dcterms:created>
  <dcterms:modified xsi:type="dcterms:W3CDTF">2021-02-02T05:46:01Z</dcterms:modified>
</cp:coreProperties>
</file>