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6" r:id="rId2"/>
    <p:sldId id="265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7" autoAdjust="0"/>
    <p:restoredTop sz="94660"/>
  </p:normalViewPr>
  <p:slideViewPr>
    <p:cSldViewPr>
      <p:cViewPr varScale="1">
        <p:scale>
          <a:sx n="68" d="100"/>
          <a:sy n="68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7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89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1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27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7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14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633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55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359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044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956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8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628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104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15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05B5AF-9B1F-49F8-BD70-45839E3656F8}" type="datetimeFigureOut">
              <a:rPr lang="en-US" smtClean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8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A42BB6D-208A-404D-B5EB-CDFC6928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200" dirty="0"/>
            </a:br>
            <a:r>
              <a:rPr lang="en-US" sz="4000" i="1" dirty="0"/>
              <a:t>Friends Forever </a:t>
            </a:r>
            <a:br>
              <a:rPr lang="en-US" sz="2200" dirty="0"/>
            </a:b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FF12A9-E61B-4329-AEA3-3C34F25E0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6098"/>
            <a:ext cx="2252434" cy="1616461"/>
          </a:xfrm>
        </p:spPr>
        <p:txBody>
          <a:bodyPr>
            <a:noAutofit/>
          </a:bodyPr>
          <a:lstStyle/>
          <a:p>
            <a:r>
              <a:rPr lang="en-US" sz="4800" b="1" i="1" dirty="0">
                <a:solidFill>
                  <a:schemeClr val="tx1"/>
                </a:solidFill>
              </a:rPr>
              <a:t>Friends </a:t>
            </a:r>
          </a:p>
          <a:p>
            <a:r>
              <a:rPr lang="en-US" sz="4800" b="1" i="1" dirty="0">
                <a:solidFill>
                  <a:schemeClr val="tx1"/>
                </a:solidFill>
              </a:rPr>
              <a:t>Forever </a:t>
            </a:r>
          </a:p>
        </p:txBody>
      </p:sp>
      <p:pic>
        <p:nvPicPr>
          <p:cNvPr id="20" name="Content Placeholder 19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04266537-2C64-44B5-83E7-CE4D415B11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162069"/>
            <a:ext cx="5553979" cy="3124200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5DA3C1-1915-49EF-981C-0567FCC27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76800" y="4648200"/>
            <a:ext cx="3810001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This group gets together once a month on the second Monday of each month for breakfast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Content Placeholder 17" descr="A group of women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C68B7E9A-33B4-498C-B0D3-161FD7400C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4083869"/>
            <a:ext cx="4715333" cy="2652661"/>
          </a:xfrm>
        </p:spPr>
      </p:pic>
    </p:spTree>
    <p:extLst>
      <p:ext uri="{BB962C8B-B14F-4D97-AF65-F5344CB8AC3E}">
        <p14:creationId xmlns:p14="http://schemas.microsoft.com/office/powerpoint/2010/main" val="935187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41346-CD75-4218-83C0-41DD2FF6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637"/>
            <a:ext cx="8229600" cy="2468563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Once a year they host a Friends Forever Breakfast for any River Valleys </a:t>
            </a:r>
            <a:br>
              <a:rPr lang="en-US" sz="2000" dirty="0"/>
            </a:br>
            <a:r>
              <a:rPr lang="en-US" sz="2000" dirty="0"/>
              <a:t>Alumnae who can attend to collect money and items for some chosen charity </a:t>
            </a:r>
            <a:br>
              <a:rPr lang="en-US" sz="2000" dirty="0"/>
            </a:br>
            <a:r>
              <a:rPr lang="en-US" sz="2000" dirty="0"/>
              <a:t>(these pictures are from Christmas 2017)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7" name="Content Placeholder 6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8AFDE769-1600-4AE9-ABB2-6AAE5C670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506" y="2286000"/>
            <a:ext cx="6123387" cy="3902075"/>
          </a:xfrm>
        </p:spPr>
      </p:pic>
    </p:spTree>
    <p:extLst>
      <p:ext uri="{BB962C8B-B14F-4D97-AF65-F5344CB8AC3E}">
        <p14:creationId xmlns:p14="http://schemas.microsoft.com/office/powerpoint/2010/main" val="413306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202</TotalTime>
  <Words>60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Garamond</vt:lpstr>
      <vt:lpstr>Organic</vt:lpstr>
      <vt:lpstr> Friends Forever  </vt:lpstr>
      <vt:lpstr>Once a year they host a Friends Forever Breakfast for any River Valleys  Alumnae who can attend to collect money and items for some chosen charity  (these pictures are from Christmas 2017)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Connections Retreat</dc:title>
  <dc:creator>Stephnie</dc:creator>
  <cp:lastModifiedBy>Kathy Scholer</cp:lastModifiedBy>
  <cp:revision>27</cp:revision>
  <dcterms:created xsi:type="dcterms:W3CDTF">2021-01-12T03:12:28Z</dcterms:created>
  <dcterms:modified xsi:type="dcterms:W3CDTF">2021-02-21T21:00:26Z</dcterms:modified>
</cp:coreProperties>
</file>