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4" r:id="rId4"/>
  </p:sldMasterIdLst>
  <p:notesMasterIdLst>
    <p:notesMasterId r:id="rId8"/>
  </p:notesMasterIdLst>
  <p:sldIdLst>
    <p:sldId id="267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847EA-9081-43A3-8211-C31C722014ED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27234-4CCC-4D44-8574-686ADA7EE3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7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25E670C-5F98-4961-8C9F-57D63CE84659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14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5DE5-E34F-4568-A4F3-414B5E687484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96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F7F-0577-44B4-BD0A-504FDE45910F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31DE-2204-4420-8EDD-B13AF617CD81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6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40B7-12B4-44C4-B128-45E241C8D123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63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CEFDD-B123-4C25-A5BF-FEAEE2F07A3F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3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00D3C-0497-4FC6-8D6D-9AF5EE895CF1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35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22B1-F1F7-463E-B949-0AC9E3253AA7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2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5D6-5912-49F2-84D6-8E719EAC93E6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1C99-057F-4FBD-845B-32D673B4DEBB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66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F435-97A5-4A26-BB2D-43B7BA0D4E2A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435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3E38-C98F-4111-98A9-83F0DADA77A7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443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329F-C0AA-4519-8CC8-15655E3CE069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438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A885-74DC-4CF2-AAB3-12F04A474BD0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850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5394-30EA-4FB8-A570-E6FD01E18BD5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95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E6B1-64AF-47FF-84F1-CFD070D0246D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64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2265-CF42-467A-9B40-C103C58E7FA9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39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753C87-E0CE-4BBA-8ADC-04D27885436A}" type="datetime1">
              <a:rPr lang="en-US" smtClean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0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tltjohnson54@yahoo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 up of wood grain">
            <a:extLst>
              <a:ext uri="{FF2B5EF4-FFF2-40B4-BE49-F238E27FC236}">
                <a16:creationId xmlns:a16="http://schemas.microsoft.com/office/drawing/2014/main" id="{B804D254-4D14-4A2A-BA9F-3506BBEE4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58" b="71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07B5B3-DDE8-49F7-B2D1-6919986D2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318318"/>
            <a:ext cx="9601196" cy="1303867"/>
          </a:xfr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Second Winds Alumnae Chapter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8127A-6F8B-4AC5-949C-516F6D027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270" y="1991304"/>
            <a:ext cx="5287617" cy="45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7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lose up of wood grain">
            <a:extLst>
              <a:ext uri="{FF2B5EF4-FFF2-40B4-BE49-F238E27FC236}">
                <a16:creationId xmlns:a16="http://schemas.microsoft.com/office/drawing/2014/main" id="{C8B62117-477A-43AB-ABAD-78558DF26C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5000"/>
          </a:blip>
          <a:srcRect t="8558" b="7173"/>
          <a:stretch/>
        </p:blipFill>
        <p:spPr>
          <a:xfrm>
            <a:off x="-79238" y="159026"/>
            <a:ext cx="12191980" cy="6698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DEE432-823B-40BB-A944-7EEAA7B3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59025"/>
            <a:ext cx="9601196" cy="151074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Second Winds………..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45E3C4-F242-4122-BE64-1A73828E5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8" y="2186609"/>
            <a:ext cx="4718304" cy="4002155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Purpose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 promote outdoor fun within Girl Scouts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 provide expertise in outdoor skills and program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 provide assistance in planning, implementing, and staffing outdoor events, such as encampments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 provide assistance to RV Council however needed in the area of outdoor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D8EA-5BC3-4BE5-BBD7-E19EF8224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186609"/>
            <a:ext cx="4718304" cy="4002155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Meetings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Second Thursday in September and April; First Friday in December</a:t>
            </a:r>
          </a:p>
          <a:p>
            <a:r>
              <a:rPr lang="en-US" sz="1800" b="1" dirty="0">
                <a:solidFill>
                  <a:schemeClr val="bg1"/>
                </a:solidFill>
              </a:rPr>
              <a:t>Membership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All Adults who have ever been registered with Girl Scouts or current Adult Girl Scouts are welcome to join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Registrar: Terry Johnson (</a:t>
            </a:r>
            <a:r>
              <a:rPr lang="en-US" sz="18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tltjohnson54@yahoo.com</a:t>
            </a:r>
            <a:r>
              <a:rPr lang="en-US" sz="1800" dirty="0">
                <a:solidFill>
                  <a:schemeClr val="bg1"/>
                </a:solidFill>
              </a:rPr>
              <a:t>)</a:t>
            </a:r>
          </a:p>
          <a:p>
            <a:r>
              <a:rPr lang="en-US" sz="1800" b="1" dirty="0">
                <a:solidFill>
                  <a:schemeClr val="bg1"/>
                </a:solidFill>
              </a:rPr>
              <a:t>Scholarship for Destinations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We provide scholarships to older girls attending Destinations</a:t>
            </a:r>
          </a:p>
        </p:txBody>
      </p:sp>
    </p:spTree>
    <p:extLst>
      <p:ext uri="{BB962C8B-B14F-4D97-AF65-F5344CB8AC3E}">
        <p14:creationId xmlns:p14="http://schemas.microsoft.com/office/powerpoint/2010/main" val="46303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7A3F8-EFCD-4CCB-834D-C5780E68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Second Winds Winter Encampment 2019 – Camp Lockeslea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B7A4C-8DD0-404F-9289-3807273F7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66" y="2448751"/>
            <a:ext cx="4010534" cy="2242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4085DD-4478-40C5-A928-54F264DB3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06" y="4769521"/>
            <a:ext cx="5153025" cy="1762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C0150E-91EA-4EAD-A0BB-4EEB6ABA6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016" y="2481523"/>
            <a:ext cx="4274971" cy="3093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5773A7-BA9F-4369-85BF-0ED566B1D0CF}"/>
              </a:ext>
            </a:extLst>
          </p:cNvPr>
          <p:cNvSpPr txBox="1"/>
          <p:nvPr/>
        </p:nvSpPr>
        <p:spPr>
          <a:xfrm>
            <a:off x="7954160" y="5669280"/>
            <a:ext cx="3742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Learning to play Trupe </a:t>
            </a:r>
          </a:p>
          <a:p>
            <a:pPr algn="ctr"/>
            <a:r>
              <a:rPr lang="en-US"/>
              <a:t>(1939 Girl Scout Game)</a:t>
            </a:r>
            <a:endParaRPr lang="en-US" dirty="0"/>
          </a:p>
        </p:txBody>
      </p:sp>
      <p:pic>
        <p:nvPicPr>
          <p:cNvPr id="8" name="Picture 7" descr="A picture containing outdoor, tree, plant, silhouette&#10;&#10;Description automatically generated">
            <a:extLst>
              <a:ext uri="{FF2B5EF4-FFF2-40B4-BE49-F238E27FC236}">
                <a16:creationId xmlns:a16="http://schemas.microsoft.com/office/drawing/2014/main" id="{AABE800E-42F4-40C5-9866-3F5412676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737572" y="2804545"/>
            <a:ext cx="2584174" cy="19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074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AC0881-EA88-432B-86BB-4EB78D0EA8C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A1E945A-F8B2-4917-A3C0-E5FD0C7053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027939-E3B8-41D6-8A67-A640CA8A50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126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Garamond</vt:lpstr>
      <vt:lpstr>Organic</vt:lpstr>
      <vt:lpstr>Second Winds Alumnae Chapter</vt:lpstr>
      <vt:lpstr>About Second Winds………..</vt:lpstr>
      <vt:lpstr>Second Winds Winter Encampment 2019 – Camp Lockeslea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Winds Alumnae Chapter</dc:title>
  <dc:creator>Jennifer Tonder</dc:creator>
  <cp:lastModifiedBy>Kathy Scholer</cp:lastModifiedBy>
  <cp:revision>9</cp:revision>
  <dcterms:created xsi:type="dcterms:W3CDTF">2021-02-14T19:42:46Z</dcterms:created>
  <dcterms:modified xsi:type="dcterms:W3CDTF">2021-02-21T19:10:51Z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