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ED34B-5E71-4762-B2EB-BF352A392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00AA2F-99B2-4F71-965C-2765255710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925C0B-E511-4666-A7F7-3540F7F24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FFE41-2D05-4C8C-AEB3-00F217FE6411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6CE79-F1D2-4A7A-AC76-3AD570F7D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D889F-0F69-46BB-872A-19E13FCDF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93FD-CA0E-472D-8BF6-A2CD4D8CB3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069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6AF8C-BBC5-4163-8837-6F8B5AB5C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7ACF8-3CAD-45B9-99E0-6263355C3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6DE7F-3B85-434A-B464-4F611776F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FFE41-2D05-4C8C-AEB3-00F217FE6411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09644-1E53-4E34-8E9C-2E414C3D9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3DB38-9F57-475A-97E3-2B3482659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93FD-CA0E-472D-8BF6-A2CD4D8CB3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597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AF322-1D7C-41BE-8393-7D50AD7E7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3979F0-DC7F-4B4D-B41F-6D50B7BE41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BF41F1-AA11-438F-9D9E-00171B135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FFE41-2D05-4C8C-AEB3-00F217FE6411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833033-39A7-4A4F-95E6-16DB7A459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CCED9-48B1-4F44-8680-C9FD1FA88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93FD-CA0E-472D-8BF6-A2CD4D8CB3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075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7EE2C-1236-4F25-9467-15EE33B65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0EFA5-2E41-449B-89B4-592DB8F7FD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C66A7C-60C4-487D-879E-7672F87372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A9CA55-EEFF-4A58-8691-C81E74122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FFE41-2D05-4C8C-AEB3-00F217FE6411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15D121-745B-4F1C-901B-6597C3FB1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07179B-BD14-460B-9AAA-61072FD64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93FD-CA0E-472D-8BF6-A2CD4D8CB3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801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455CC-FC05-4B45-850B-CBD9E8B85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D5CF5-16FB-4E49-89FA-67A4F661C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F38256-8D7E-4C63-882F-3D3C73D7D1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6C9600-A622-442F-A784-CECAA83629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3648F8-9F5C-4E28-A45A-5BDD1615BD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FD2BCD-92C5-46E3-8FBE-8CC45BFE1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FFE41-2D05-4C8C-AEB3-00F217FE6411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C9EEA2-4156-442A-9010-A476A8B09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684CCD-C1DA-451B-B678-65D19F75E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93FD-CA0E-472D-8BF6-A2CD4D8CB3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494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926E2-61B2-4205-9EE6-8DABD106E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E2E7B0-A186-4AAC-9C81-0951DDA72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FFE41-2D05-4C8C-AEB3-00F217FE6411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4B8E19-6AA4-46AA-A099-2A848672A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C5BBC6-0A7C-4846-866B-5F89491F6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93FD-CA0E-472D-8BF6-A2CD4D8CB3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444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A3E826-49C5-4E80-8AAD-450A4F675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FFE41-2D05-4C8C-AEB3-00F217FE6411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5239-FEDB-4A93-9AC0-1C49BA337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C3299B-71F4-4636-9419-CDBA55230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93FD-CA0E-472D-8BF6-A2CD4D8CB3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348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BBB53-460B-4D6E-9425-7766B7057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6E9C4-8B8B-4DAE-A839-99A1D6493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FF1FE7-78CD-4BC3-ADF2-A498B67425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8B184E-7DB4-452A-9990-17DFD51BB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FFE41-2D05-4C8C-AEB3-00F217FE6411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DBCE2F-FA16-41D4-899B-5546FEF50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555B95-F7C8-4A1E-AB3B-44B78D549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93FD-CA0E-472D-8BF6-A2CD4D8CB3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549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26969-80F7-4EEA-A004-D6D77A9FD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B0B588-2E90-4D8E-A4B0-330AB9EF1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00FCC0-CED6-46F2-AA0F-CB8D672AE1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B40011-5A58-442E-89C4-EE92A2F8D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FFE41-2D05-4C8C-AEB3-00F217FE6411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652661-5FB1-4E9C-A975-5075887AF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90EC79-1D52-424E-8C31-AC8C6DFA3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93FD-CA0E-472D-8BF6-A2CD4D8CB3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261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A1755-1374-411B-A798-3985C2FC0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57FB59-2C34-4982-8D52-B07B03216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D02D9-C011-454D-AA96-84F5C7171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FFE41-2D05-4C8C-AEB3-00F217FE6411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49A78-3BDD-41A6-8EC5-CF408075C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589336-9EC9-48DB-A6BC-18488433E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93FD-CA0E-472D-8BF6-A2CD4D8CB3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249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7D04BF-1B40-42B2-BC64-ACAAA30421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0FA123-D681-4962-97F9-0503D599DF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BE0B2-312A-485D-89E6-89F434759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FFE41-2D05-4C8C-AEB3-00F217FE6411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F73F9-AB0E-46CD-B01C-104C6FEF4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C408C7-6313-4E04-9CBE-F6632FE75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93FD-CA0E-472D-8BF6-A2CD4D8CB3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485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14B878-B049-46FC-8D25-F6A11EA68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687497-2344-45D3-A9F9-4731471769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58647-ED22-4873-A9B6-9C4E01269D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FFE41-2D05-4C8C-AEB3-00F217FE6411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10DE1-C02E-4966-B6DD-FAA7AF2C61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EE4AD-2B49-4307-8606-0103965A77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893FD-CA0E-472D-8BF6-A2CD4D8CB3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749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6DD20A-1622-4941-A2E2-4A72819504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6834" y="1153572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Adult Awards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534C4E-5127-48DE-AF0E-928D89BFFD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b="1" dirty="0">
                <a:latin typeface="Arial Black" panose="020B0A04020102020204" pitchFamily="34" charset="0"/>
              </a:rPr>
              <a:t>Check out all the awards for adults on the River Valleys Website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200" b="1" dirty="0"/>
          </a:p>
          <a:p>
            <a:pPr algn="l"/>
            <a:r>
              <a:rPr lang="en-US" sz="2200" b="0" i="1" dirty="0">
                <a:effectLst/>
                <a:latin typeface="Arial Black" panose="020B0A04020102020204" pitchFamily="34" charset="0"/>
              </a:rPr>
              <a:t>Complete the nomination forms to nominate a volunteer for a formal award: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200" u="sng" dirty="0"/>
              <a:t>Appreciation Pin Award Nomination </a:t>
            </a:r>
            <a:endParaRPr lang="en-US" sz="2200" b="0" i="0" dirty="0">
              <a:effectLst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200" u="sng" dirty="0"/>
              <a:t>Honor Pin Nomination </a:t>
            </a:r>
            <a:endParaRPr lang="en-US" sz="2200" b="0" i="0" dirty="0">
              <a:effectLst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200" u="sng" dirty="0"/>
              <a:t>Volunteer of Excellence Nomination </a:t>
            </a:r>
            <a:endParaRPr lang="en-US" sz="2200" b="0" i="0" dirty="0">
              <a:effectLst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200" u="sng" dirty="0"/>
              <a:t>President’s Award Nomination </a:t>
            </a:r>
            <a:endParaRPr lang="en-US" sz="2200" b="0" i="0" dirty="0">
              <a:effectLst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200" u="sng" dirty="0"/>
              <a:t>Thanks Badge Award Nomination </a:t>
            </a:r>
            <a:endParaRPr lang="en-US" sz="2200" b="0" i="0" dirty="0">
              <a:effectLst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200" u="sng" dirty="0"/>
              <a:t>Thanks Badge II Award Nomination </a:t>
            </a:r>
            <a:endParaRPr lang="en-US" sz="2200" b="0" i="0" dirty="0">
              <a:effectLst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200" u="sng" dirty="0"/>
              <a:t>Heart in Hand Pin (Council) Nomination </a:t>
            </a:r>
            <a:endParaRPr lang="en-US" sz="2200" b="0" i="0" dirty="0">
              <a:effectLst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200" u="sng" dirty="0"/>
              <a:t>Heart in Hand Pin (Service Unit) Nomination </a:t>
            </a:r>
            <a:endParaRPr lang="en-US" sz="2200" b="0" i="0" dirty="0">
              <a:effectLst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732380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0F3784-4926-427B-9259-F2ACBABF4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</p:spPr>
        <p:txBody>
          <a:bodyPr>
            <a:normAutofit/>
          </a:bodyPr>
          <a:lstStyle/>
          <a:p>
            <a:r>
              <a:rPr lang="en-US" sz="4100" b="1" u="sng" dirty="0">
                <a:solidFill>
                  <a:srgbClr val="00B050"/>
                </a:solidFill>
                <a:latin typeface="Trefoil Sans Regular"/>
              </a:rPr>
              <a:t>Forever Green Alumnae Award Nomination </a:t>
            </a:r>
            <a:endParaRPr lang="en-US" sz="4100" b="1" dirty="0">
              <a:solidFill>
                <a:srgbClr val="00B050"/>
              </a:solidFill>
            </a:endParaRPr>
          </a:p>
        </p:txBody>
      </p:sp>
      <p:sp>
        <p:nvSpPr>
          <p:cNvPr id="17" name="Freeform: Shape 9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5A1D9-14D2-4B0F-806E-769FD2EAB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58489" cy="4351338"/>
          </a:xfrm>
        </p:spPr>
        <p:txBody>
          <a:bodyPr>
            <a:normAutofit/>
          </a:bodyPr>
          <a:lstStyle/>
          <a:p>
            <a:r>
              <a:rPr lang="en-US" sz="1800" dirty="0"/>
              <a:t>This award is given every year at the Annual Forever Green Alumnae Meeting Breakfast </a:t>
            </a:r>
          </a:p>
          <a:p>
            <a:r>
              <a:rPr lang="en-US" sz="1800" dirty="0"/>
              <a:t>It is never too early to start your paperwork on the Forever Green Award for next year</a:t>
            </a:r>
          </a:p>
          <a:p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i="1" dirty="0">
                <a:latin typeface="Arial Black" panose="020B0A04020102020204" pitchFamily="34" charset="0"/>
              </a:rPr>
              <a:t>River Valleys has many volunteer who should be nominated for any of these nine Adult Awards to show how much we all appreciate the dedicated service to support Girl Scouting </a:t>
            </a:r>
          </a:p>
        </p:txBody>
      </p:sp>
      <p:sp>
        <p:nvSpPr>
          <p:cNvPr id="19" name="Oval 11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722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Words>133</Words>
  <Application>Microsoft Office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Trefoil Sans Regular</vt:lpstr>
      <vt:lpstr>Office Theme</vt:lpstr>
      <vt:lpstr>Adult Awards</vt:lpstr>
      <vt:lpstr>Forever Green Alumnae Award Nomination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Adult Awards</dc:title>
  <dc:creator>Kathy Scholer</dc:creator>
  <cp:lastModifiedBy>Kathy Scholer</cp:lastModifiedBy>
  <cp:revision>9</cp:revision>
  <dcterms:created xsi:type="dcterms:W3CDTF">2021-02-23T13:07:44Z</dcterms:created>
  <dcterms:modified xsi:type="dcterms:W3CDTF">2021-02-23T14:16:55Z</dcterms:modified>
</cp:coreProperties>
</file>