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0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57" autoAdjust="0"/>
    <p:restoredTop sz="94660"/>
  </p:normalViewPr>
  <p:slideViewPr>
    <p:cSldViewPr>
      <p:cViewPr varScale="1">
        <p:scale>
          <a:sx n="68" d="100"/>
          <a:sy n="68" d="100"/>
        </p:scale>
        <p:origin x="147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F05B5AF-9B1F-49F8-BD70-45839E3656F8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FA829B9-6069-488A-B86C-E67B8A7154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BF05B5AF-9B1F-49F8-BD70-45839E3656F8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F05B5AF-9B1F-49F8-BD70-45839E3656F8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FA829B9-6069-488A-B86C-E67B8A7154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F05B5AF-9B1F-49F8-BD70-45839E3656F8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FA829B9-6069-488A-B86C-E67B8A7154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gsconnectionsretreat@sfly.com" TargetMode="External"/><Relationship Id="rId2" Type="http://schemas.openxmlformats.org/officeDocument/2006/relationships/hyperlink" Target="mailto:burtonsf@ao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dirty="0"/>
              <a:t>Connections Retreat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3200400"/>
            <a:ext cx="3429000" cy="1610911"/>
          </a:xfrm>
        </p:spPr>
        <p:txBody>
          <a:bodyPr>
            <a:normAutofit/>
          </a:bodyPr>
          <a:lstStyle/>
          <a:p>
            <a:r>
              <a:rPr lang="en-US" dirty="0"/>
              <a:t>2000 - 2021</a:t>
            </a:r>
          </a:p>
          <a:p>
            <a:r>
              <a:rPr lang="en-US" dirty="0"/>
              <a:t>Camp Elk River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0"/>
            <a:ext cx="5903199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28600" y="6096000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weekend event for Girl Scout adult volunteers of RVGSC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New\Pictures\My Pictures\Connections 2016\Connections Retreat 2016\CAM039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4648200"/>
            <a:ext cx="1978705" cy="1943080"/>
          </a:xfrm>
          <a:prstGeom prst="rect">
            <a:avLst/>
          </a:prstGeom>
          <a:noFill/>
        </p:spPr>
      </p:pic>
      <p:pic>
        <p:nvPicPr>
          <p:cNvPr id="4101" name="Picture 5" descr="C:\Users\New\Pictures\My Pictures\Connections 2016\Connections Retreat 2016\CAM039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2895600"/>
            <a:ext cx="2175942" cy="2209800"/>
          </a:xfrm>
          <a:prstGeom prst="rect">
            <a:avLst/>
          </a:prstGeom>
          <a:noFill/>
        </p:spPr>
      </p:pic>
      <p:pic>
        <p:nvPicPr>
          <p:cNvPr id="4102" name="Picture 6" descr="C:\Users\New\Pictures\My Pictures\Connections 2016\Connections Retreat 2016\CAM039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2133600"/>
            <a:ext cx="2112561" cy="2438400"/>
          </a:xfrm>
          <a:prstGeom prst="rect">
            <a:avLst/>
          </a:prstGeom>
          <a:noFill/>
        </p:spPr>
      </p:pic>
      <p:pic>
        <p:nvPicPr>
          <p:cNvPr id="4103" name="Picture 7" descr="C:\Users\New\Pictures\My Pictures\Connections 2016\Connections Retreat 2016\CAM0398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2819400"/>
            <a:ext cx="2282811" cy="2446076"/>
          </a:xfrm>
          <a:prstGeom prst="rect">
            <a:avLst/>
          </a:prstGeom>
          <a:noFill/>
        </p:spPr>
      </p:pic>
      <p:pic>
        <p:nvPicPr>
          <p:cNvPr id="4104" name="Picture 8" descr="C:\Users\New\Pictures\My Pictures\Connections 2016\Connections Retreat 2016\CAM0398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53200" y="228600"/>
            <a:ext cx="2092799" cy="2509837"/>
          </a:xfrm>
          <a:prstGeom prst="rect">
            <a:avLst/>
          </a:prstGeom>
          <a:noFill/>
        </p:spPr>
      </p:pic>
      <p:pic>
        <p:nvPicPr>
          <p:cNvPr id="4105" name="Picture 9" descr="C:\Users\New\Pictures\My Pictures\Connections 2016\Connections Retreat 2016\CAM0398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62400" y="152400"/>
            <a:ext cx="2209800" cy="2090352"/>
          </a:xfrm>
          <a:prstGeom prst="rect">
            <a:avLst/>
          </a:prstGeom>
          <a:noFill/>
        </p:spPr>
      </p:pic>
      <p:pic>
        <p:nvPicPr>
          <p:cNvPr id="4106" name="Picture 10" descr="C:\Users\New\Pictures\My Pictures\Connections 2016\Connections Retreat 2016\CAM0398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57400" y="1371600"/>
            <a:ext cx="1981200" cy="2057675"/>
          </a:xfrm>
          <a:prstGeom prst="rect">
            <a:avLst/>
          </a:prstGeom>
          <a:noFill/>
        </p:spPr>
      </p:pic>
      <p:pic>
        <p:nvPicPr>
          <p:cNvPr id="4100" name="Picture 4" descr="C:\Users\New\Pictures\My Pictures\Connections 2016\Connections Retreat 2016\CAM0397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62200" y="3810000"/>
            <a:ext cx="2293260" cy="2247254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8600" y="304800"/>
            <a:ext cx="1981200" cy="2102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304800" y="5562600"/>
            <a:ext cx="2057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Connections through the years….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228600" y="152400"/>
            <a:ext cx="8686800" cy="6477000"/>
          </a:xfrm>
        </p:spPr>
        <p:txBody>
          <a:bodyPr>
            <a:normAutofit fontScale="97500"/>
          </a:bodyPr>
          <a:lstStyle/>
          <a:p>
            <a:pPr>
              <a:buNone/>
            </a:pPr>
            <a:r>
              <a:rPr lang="en-US" sz="3700" dirty="0">
                <a:latin typeface="Calibri" pitchFamily="34" charset="0"/>
              </a:rPr>
              <a:t>   Connections Retreat </a:t>
            </a:r>
          </a:p>
          <a:p>
            <a:pPr>
              <a:buNone/>
            </a:pPr>
            <a:r>
              <a:rPr lang="en-US" sz="3700" dirty="0">
                <a:latin typeface="Calibri" pitchFamily="34" charset="0"/>
              </a:rPr>
              <a:t>          2020-21 : 2.0</a:t>
            </a:r>
          </a:p>
          <a:p>
            <a:pPr>
              <a:buNone/>
            </a:pPr>
            <a:r>
              <a:rPr lang="en-US" sz="3700" dirty="0">
                <a:latin typeface="Calibri" pitchFamily="34" charset="0"/>
              </a:rPr>
              <a:t>Our GS Vision Continues</a:t>
            </a:r>
          </a:p>
          <a:p>
            <a:pPr algn="ctr">
              <a:buNone/>
            </a:pPr>
            <a:endParaRPr lang="en-US" sz="1100" dirty="0">
              <a:latin typeface="Calibri" pitchFamily="34" charset="0"/>
            </a:endParaRPr>
          </a:p>
          <a:p>
            <a:pPr algn="ctr">
              <a:buNone/>
            </a:pPr>
            <a:endParaRPr lang="en-US" sz="3300" dirty="0">
              <a:latin typeface="Calibri" pitchFamily="34" charset="0"/>
            </a:endParaRPr>
          </a:p>
          <a:p>
            <a:pPr algn="ctr">
              <a:buNone/>
            </a:pPr>
            <a:r>
              <a:rPr lang="en-US" sz="3300" dirty="0">
                <a:latin typeface="Calibri" pitchFamily="34" charset="0"/>
              </a:rPr>
              <a:t>Save the date: Oct. 1-3, 2021</a:t>
            </a:r>
          </a:p>
          <a:p>
            <a:pPr algn="ctr">
              <a:buNone/>
            </a:pPr>
            <a:r>
              <a:rPr lang="en-US" sz="3300" dirty="0">
                <a:latin typeface="Calibri" pitchFamily="34" charset="0"/>
              </a:rPr>
              <a:t>Camp Elk River, Gray Koch, Pines &amp; Program Bldg.</a:t>
            </a:r>
          </a:p>
          <a:p>
            <a:pPr algn="ctr">
              <a:buNone/>
            </a:pPr>
            <a:r>
              <a:rPr lang="en-US" sz="3300" dirty="0">
                <a:latin typeface="Calibri" pitchFamily="34" charset="0"/>
              </a:rPr>
              <a:t>Registration information available in August</a:t>
            </a:r>
          </a:p>
          <a:p>
            <a:pPr>
              <a:buNone/>
            </a:pPr>
            <a:endParaRPr lang="en-US" sz="1200" dirty="0">
              <a:latin typeface="Calibri" pitchFamily="34" charset="0"/>
            </a:endParaRPr>
          </a:p>
          <a:p>
            <a:pPr algn="ctr">
              <a:buNone/>
            </a:pPr>
            <a:r>
              <a:rPr lang="en-US" sz="2900" dirty="0">
                <a:latin typeface="Calibri" pitchFamily="34" charset="0"/>
              </a:rPr>
              <a:t>For more information contact: </a:t>
            </a:r>
          </a:p>
          <a:p>
            <a:pPr algn="ctr">
              <a:buNone/>
            </a:pPr>
            <a:r>
              <a:rPr lang="en-US" sz="2900" dirty="0">
                <a:latin typeface="Calibri" pitchFamily="34" charset="0"/>
              </a:rPr>
              <a:t>Stephanie Burton </a:t>
            </a:r>
            <a:r>
              <a:rPr lang="en-US" sz="2900" dirty="0">
                <a:latin typeface="Calibri" pitchFamily="34" charset="0"/>
                <a:hlinkClick r:id="rId2"/>
              </a:rPr>
              <a:t>burtonsf@aol.com</a:t>
            </a:r>
            <a:r>
              <a:rPr lang="en-US" sz="2900" dirty="0">
                <a:latin typeface="Calibri" pitchFamily="34" charset="0"/>
              </a:rPr>
              <a:t> or </a:t>
            </a:r>
          </a:p>
          <a:p>
            <a:pPr algn="ctr">
              <a:buNone/>
            </a:pPr>
            <a:r>
              <a:rPr lang="en-US" sz="2900" dirty="0">
                <a:solidFill>
                  <a:srgbClr val="0000FF"/>
                </a:solidFill>
                <a:latin typeface="Calibri" pitchFamily="34" charset="0"/>
                <a:hlinkClick r:id="rId3"/>
              </a:rPr>
              <a:t>gsconnectionsretreat@sfly.com</a:t>
            </a:r>
            <a:r>
              <a:rPr lang="en-US" sz="2900" dirty="0">
                <a:solidFill>
                  <a:srgbClr val="0000FF"/>
                </a:solidFill>
                <a:latin typeface="Calibri" pitchFamily="34" charset="0"/>
              </a:rPr>
              <a:t> </a:t>
            </a:r>
          </a:p>
          <a:p>
            <a:pPr algn="ctr">
              <a:buNone/>
            </a:pPr>
            <a:endParaRPr lang="en-US" dirty="0">
              <a:latin typeface="Maiandra GD" pitchFamily="34" charset="0"/>
            </a:endParaRPr>
          </a:p>
        </p:txBody>
      </p:sp>
      <p:pic>
        <p:nvPicPr>
          <p:cNvPr id="7" name="Picture 2" descr="C:\Users\New\Pictures\My Pictures\Connections 2020\ConnRetreatFrontProo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304800"/>
            <a:ext cx="3211138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82</TotalTime>
  <Words>78</Words>
  <Application>Microsoft Office PowerPoint</Application>
  <PresentationFormat>On-screen Show (4:3)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Calibri</vt:lpstr>
      <vt:lpstr>Lucida Sans Unicode</vt:lpstr>
      <vt:lpstr>Maiandra GD</vt:lpstr>
      <vt:lpstr>Verdana</vt:lpstr>
      <vt:lpstr>Wingdings 2</vt:lpstr>
      <vt:lpstr>Wingdings 3</vt:lpstr>
      <vt:lpstr>Concourse</vt:lpstr>
      <vt:lpstr>Connections Retreat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Connections Retreat</dc:title>
  <dc:creator>Stephnie</dc:creator>
  <cp:lastModifiedBy>Kathy Scholer</cp:lastModifiedBy>
  <cp:revision>11</cp:revision>
  <dcterms:created xsi:type="dcterms:W3CDTF">2021-01-12T03:12:28Z</dcterms:created>
  <dcterms:modified xsi:type="dcterms:W3CDTF">2021-02-09T18:06:04Z</dcterms:modified>
</cp:coreProperties>
</file>