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7" autoAdjust="0"/>
    <p:restoredTop sz="94660"/>
  </p:normalViewPr>
  <p:slideViewPr>
    <p:cSldViewPr>
      <p:cViewPr varScale="1">
        <p:scale>
          <a:sx n="68" d="100"/>
          <a:sy n="68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05B5AF-9B1F-49F8-BD70-45839E3656F8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A829B9-6069-488A-B86C-E67B8A7154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2D4E7D"/>
            </a:gs>
            <a:gs pos="100000">
              <a:srgbClr val="2D4F7E"/>
            </a:gs>
            <a:gs pos="70000">
              <a:srgbClr val="345B90"/>
            </a:gs>
            <a:gs pos="35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95000"/>
                <a:lumOff val="5000"/>
              </a:schemeClr>
            </a:gs>
            <a:gs pos="89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indoor, working, cluttered&#10;&#10;Description automatically generated">
            <a:extLst>
              <a:ext uri="{FF2B5EF4-FFF2-40B4-BE49-F238E27FC236}">
                <a16:creationId xmlns:a16="http://schemas.microsoft.com/office/drawing/2014/main" id="{8B2CC0E0-A189-4108-BFEA-A71BDC8A9B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74" y="3170774"/>
            <a:ext cx="4571999" cy="3429000"/>
          </a:xfrm>
        </p:spPr>
      </p:pic>
      <p:pic>
        <p:nvPicPr>
          <p:cNvPr id="11" name="Content Placeholder 10" descr="A picture containing text, indoor, floor&#10;&#10;Description automatically generated">
            <a:extLst>
              <a:ext uri="{FF2B5EF4-FFF2-40B4-BE49-F238E27FC236}">
                <a16:creationId xmlns:a16="http://schemas.microsoft.com/office/drawing/2014/main" id="{ADDB1DC6-10CD-4916-AF5B-0FE093796E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0" y="1828800"/>
            <a:ext cx="5087034" cy="3815276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E4C2CC2-3CFF-4E96-B5DF-BA0E4ABDE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</a:t>
            </a:r>
            <a:r>
              <a:rPr lang="en-US" i="1" dirty="0"/>
              <a:t>Heritage Group </a:t>
            </a:r>
            <a:r>
              <a:rPr lang="en-US" dirty="0"/>
              <a:t>is working </a:t>
            </a:r>
            <a:br>
              <a:rPr lang="en-US" dirty="0"/>
            </a:br>
            <a:r>
              <a:rPr lang="en-US" dirty="0"/>
              <a:t>on the collection of our history</a:t>
            </a:r>
          </a:p>
        </p:txBody>
      </p:sp>
    </p:spTree>
    <p:extLst>
      <p:ext uri="{BB962C8B-B14F-4D97-AF65-F5344CB8AC3E}">
        <p14:creationId xmlns:p14="http://schemas.microsoft.com/office/powerpoint/2010/main" val="2576345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chemeClr val="accent1">
                <a:lumMod val="95000"/>
                <a:lumOff val="5000"/>
              </a:schemeClr>
            </a:gs>
            <a:gs pos="82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text, indoor, old, pile&#10;&#10;Description automatically generated">
            <a:extLst>
              <a:ext uri="{FF2B5EF4-FFF2-40B4-BE49-F238E27FC236}">
                <a16:creationId xmlns:a16="http://schemas.microsoft.com/office/drawing/2014/main" id="{806E0775-F501-4C2F-8EEE-8041C51498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2" y="1905000"/>
            <a:ext cx="5384800" cy="4038600"/>
          </a:xfrm>
        </p:spPr>
      </p:pic>
      <p:pic>
        <p:nvPicPr>
          <p:cNvPr id="6" name="Content Placeholder 5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D8FAE172-B473-4727-82FC-DCB3844B63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6770" y="2445929"/>
            <a:ext cx="4524375" cy="339328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3B74E0B-47CC-46EF-9C41-62E9D7B2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dirty="0"/>
              <a:t>We are combining the five Legacy Councils into one collection at one location</a:t>
            </a:r>
          </a:p>
        </p:txBody>
      </p:sp>
    </p:spTree>
    <p:extLst>
      <p:ext uri="{BB962C8B-B14F-4D97-AF65-F5344CB8AC3E}">
        <p14:creationId xmlns:p14="http://schemas.microsoft.com/office/powerpoint/2010/main" val="239339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601581A-4500-49EB-AE7E-736F092E9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20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>
                <a:latin typeface="Arial Black" panose="020B0A04020102020204" pitchFamily="34" charset="0"/>
              </a:rPr>
              <a:t>It is good to have everything </a:t>
            </a:r>
            <a:br>
              <a:rPr lang="en-US" i="1" dirty="0">
                <a:latin typeface="Arial Black" panose="020B0A04020102020204" pitchFamily="34" charset="0"/>
              </a:rPr>
            </a:br>
            <a:r>
              <a:rPr lang="en-US" i="1" dirty="0">
                <a:latin typeface="Arial Black" panose="020B0A04020102020204" pitchFamily="34" charset="0"/>
              </a:rPr>
              <a:t>at one warehouse now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384B4F-7FE0-49B8-9A84-A40F96ACF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US" sz="2800" b="1" dirty="0"/>
          </a:p>
          <a:p>
            <a:pPr marL="109728" indent="0">
              <a:buNone/>
            </a:pPr>
            <a:r>
              <a:rPr lang="en-US" sz="2800" b="1" dirty="0"/>
              <a:t>If you are interested in helping with the Heritage Group –</a:t>
            </a:r>
          </a:p>
          <a:p>
            <a:pPr marL="109728" indent="0">
              <a:buNone/>
            </a:pPr>
            <a:endParaRPr lang="en-US" sz="2800" b="1" dirty="0"/>
          </a:p>
          <a:p>
            <a:pPr marL="109728" indent="0">
              <a:buNone/>
            </a:pPr>
            <a:r>
              <a:rPr lang="en-US" sz="2800" b="1" dirty="0"/>
              <a:t>Call Council and they can help get you in touch with the group </a:t>
            </a:r>
          </a:p>
          <a:p>
            <a:pPr marL="109728" indent="0">
              <a:buNone/>
            </a:pPr>
            <a:endParaRPr lang="en-US" sz="2800" b="1" dirty="0"/>
          </a:p>
          <a:p>
            <a:pPr marL="109728" indent="0">
              <a:buNone/>
            </a:pPr>
            <a:r>
              <a:rPr lang="en-US" sz="2800" b="1" dirty="0"/>
              <a:t>We are always looking for help to get the collection organized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35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158</TotalTime>
  <Words>71</Words>
  <Application>Microsoft Office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 Black</vt:lpstr>
      <vt:lpstr>Lucida Sans Unicode</vt:lpstr>
      <vt:lpstr>Verdana</vt:lpstr>
      <vt:lpstr>Wingdings 2</vt:lpstr>
      <vt:lpstr>Wingdings 3</vt:lpstr>
      <vt:lpstr>Concourse</vt:lpstr>
      <vt:lpstr>The Heritage Group is working  on the collection of our history</vt:lpstr>
      <vt:lpstr>We are combining the five Legacy Councils into one collection at one location</vt:lpstr>
      <vt:lpstr>It is good to have everything  at one warehouse now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Connections Retreat</dc:title>
  <dc:creator>Stephnie</dc:creator>
  <cp:lastModifiedBy>Kathy Scholer</cp:lastModifiedBy>
  <cp:revision>21</cp:revision>
  <dcterms:created xsi:type="dcterms:W3CDTF">2021-01-12T03:12:28Z</dcterms:created>
  <dcterms:modified xsi:type="dcterms:W3CDTF">2021-02-19T00:41:49Z</dcterms:modified>
</cp:coreProperties>
</file>