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Lst>
  <p:sldIdLst>
    <p:sldId id="264" r:id="rId2"/>
    <p:sldId id="265" r:id="rId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5EE772F7-9C17-4664-B8A9-D9B302534D84}">
          <p14:sldIdLst/>
        </p14:section>
        <p14:section name="Untitled Section" id="{2293711C-3FD1-427F-8978-D3AC33508BB9}">
          <p14:sldIdLst>
            <p14:sldId id="264"/>
            <p14:sldId id="265"/>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57" autoAdjust="0"/>
    <p:restoredTop sz="94660"/>
  </p:normalViewPr>
  <p:slideViewPr>
    <p:cSldViewPr>
      <p:cViewPr varScale="1">
        <p:scale>
          <a:sx n="68" d="100"/>
          <a:sy n="68" d="100"/>
        </p:scale>
        <p:origin x="1476" y="6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F05B5AF-9B1F-49F8-BD70-45839E3656F8}" type="datetimeFigureOut">
              <a:rPr lang="en-US" smtClean="0"/>
              <a:pPr/>
              <a:t>2/21/2021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FA829B9-6069-488A-B86C-E67B8A71543B}" type="slidenum">
              <a:rPr lang="en-US" smtClean="0"/>
              <a:pPr/>
              <a:t>‹#›</a:t>
            </a:fld>
            <a:endParaRPr lang="en-US" dirty="0"/>
          </a:p>
        </p:txBody>
      </p:sp>
    </p:spTree>
    <p:extLst>
      <p:ext uri="{BB962C8B-B14F-4D97-AF65-F5344CB8AC3E}">
        <p14:creationId xmlns:p14="http://schemas.microsoft.com/office/powerpoint/2010/main" val="25695361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F05B5AF-9B1F-49F8-BD70-45839E3656F8}" type="datetimeFigureOut">
              <a:rPr lang="en-US" smtClean="0"/>
              <a:pPr/>
              <a:t>2/21/2021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FA829B9-6069-488A-B86C-E67B8A71543B}" type="slidenum">
              <a:rPr lang="en-US" smtClean="0"/>
              <a:pPr/>
              <a:t>‹#›</a:t>
            </a:fld>
            <a:endParaRPr lang="en-US" dirty="0"/>
          </a:p>
        </p:txBody>
      </p:sp>
    </p:spTree>
    <p:extLst>
      <p:ext uri="{BB962C8B-B14F-4D97-AF65-F5344CB8AC3E}">
        <p14:creationId xmlns:p14="http://schemas.microsoft.com/office/powerpoint/2010/main" val="42478848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F05B5AF-9B1F-49F8-BD70-45839E3656F8}" type="datetimeFigureOut">
              <a:rPr lang="en-US" smtClean="0"/>
              <a:pPr/>
              <a:t>2/21/2021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FA829B9-6069-488A-B86C-E67B8A71543B}" type="slidenum">
              <a:rPr lang="en-US" smtClean="0"/>
              <a:pPr/>
              <a:t>‹#›</a:t>
            </a:fld>
            <a:endParaRPr lang="en-US" dirty="0"/>
          </a:p>
        </p:txBody>
      </p:sp>
    </p:spTree>
    <p:extLst>
      <p:ext uri="{BB962C8B-B14F-4D97-AF65-F5344CB8AC3E}">
        <p14:creationId xmlns:p14="http://schemas.microsoft.com/office/powerpoint/2010/main" val="24634803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F05B5AF-9B1F-49F8-BD70-45839E3656F8}" type="datetimeFigureOut">
              <a:rPr lang="en-US" smtClean="0"/>
              <a:pPr/>
              <a:t>2/21/2021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FA829B9-6069-488A-B86C-E67B8A71543B}" type="slidenum">
              <a:rPr lang="en-US" smtClean="0"/>
              <a:pPr/>
              <a:t>‹#›</a:t>
            </a:fld>
            <a:endParaRPr lang="en-US" dirty="0"/>
          </a:p>
        </p:txBody>
      </p:sp>
    </p:spTree>
    <p:extLst>
      <p:ext uri="{BB962C8B-B14F-4D97-AF65-F5344CB8AC3E}">
        <p14:creationId xmlns:p14="http://schemas.microsoft.com/office/powerpoint/2010/main" val="18947355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F05B5AF-9B1F-49F8-BD70-45839E3656F8}" type="datetimeFigureOut">
              <a:rPr lang="en-US" smtClean="0"/>
              <a:pPr/>
              <a:t>2/21/2021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FA829B9-6069-488A-B86C-E67B8A71543B}" type="slidenum">
              <a:rPr lang="en-US" smtClean="0"/>
              <a:pPr/>
              <a:t>‹#›</a:t>
            </a:fld>
            <a:endParaRPr lang="en-US" dirty="0"/>
          </a:p>
        </p:txBody>
      </p:sp>
    </p:spTree>
    <p:extLst>
      <p:ext uri="{BB962C8B-B14F-4D97-AF65-F5344CB8AC3E}">
        <p14:creationId xmlns:p14="http://schemas.microsoft.com/office/powerpoint/2010/main" val="39617006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F05B5AF-9B1F-49F8-BD70-45839E3656F8}" type="datetimeFigureOut">
              <a:rPr lang="en-US" smtClean="0"/>
              <a:pPr/>
              <a:t>2/21/2021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FA829B9-6069-488A-B86C-E67B8A71543B}" type="slidenum">
              <a:rPr lang="en-US" smtClean="0"/>
              <a:pPr/>
              <a:t>‹#›</a:t>
            </a:fld>
            <a:endParaRPr lang="en-US" dirty="0"/>
          </a:p>
        </p:txBody>
      </p:sp>
    </p:spTree>
    <p:extLst>
      <p:ext uri="{BB962C8B-B14F-4D97-AF65-F5344CB8AC3E}">
        <p14:creationId xmlns:p14="http://schemas.microsoft.com/office/powerpoint/2010/main" val="15010997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F05B5AF-9B1F-49F8-BD70-45839E3656F8}" type="datetimeFigureOut">
              <a:rPr lang="en-US" smtClean="0"/>
              <a:pPr/>
              <a:t>2/21/2021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FA829B9-6069-488A-B86C-E67B8A71543B}" type="slidenum">
              <a:rPr lang="en-US" smtClean="0"/>
              <a:pPr/>
              <a:t>‹#›</a:t>
            </a:fld>
            <a:endParaRPr lang="en-US" dirty="0"/>
          </a:p>
        </p:txBody>
      </p:sp>
    </p:spTree>
    <p:extLst>
      <p:ext uri="{BB962C8B-B14F-4D97-AF65-F5344CB8AC3E}">
        <p14:creationId xmlns:p14="http://schemas.microsoft.com/office/powerpoint/2010/main" val="25087937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F05B5AF-9B1F-49F8-BD70-45839E3656F8}" type="datetimeFigureOut">
              <a:rPr lang="en-US" smtClean="0"/>
              <a:pPr/>
              <a:t>2/21/2021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FA829B9-6069-488A-B86C-E67B8A71543B}" type="slidenum">
              <a:rPr lang="en-US" smtClean="0"/>
              <a:pPr/>
              <a:t>‹#›</a:t>
            </a:fld>
            <a:endParaRPr lang="en-US" dirty="0"/>
          </a:p>
        </p:txBody>
      </p:sp>
    </p:spTree>
    <p:extLst>
      <p:ext uri="{BB962C8B-B14F-4D97-AF65-F5344CB8AC3E}">
        <p14:creationId xmlns:p14="http://schemas.microsoft.com/office/powerpoint/2010/main" val="21295121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F05B5AF-9B1F-49F8-BD70-45839E3656F8}" type="datetimeFigureOut">
              <a:rPr lang="en-US" smtClean="0"/>
              <a:pPr/>
              <a:t>2/21/2021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FA829B9-6069-488A-B86C-E67B8A71543B}" type="slidenum">
              <a:rPr lang="en-US" smtClean="0"/>
              <a:pPr/>
              <a:t>‹#›</a:t>
            </a:fld>
            <a:endParaRPr lang="en-US" dirty="0"/>
          </a:p>
        </p:txBody>
      </p:sp>
    </p:spTree>
    <p:extLst>
      <p:ext uri="{BB962C8B-B14F-4D97-AF65-F5344CB8AC3E}">
        <p14:creationId xmlns:p14="http://schemas.microsoft.com/office/powerpoint/2010/main" val="11894139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F05B5AF-9B1F-49F8-BD70-45839E3656F8}" type="datetimeFigureOut">
              <a:rPr lang="en-US" smtClean="0"/>
              <a:pPr/>
              <a:t>2/21/2021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FA829B9-6069-488A-B86C-E67B8A71543B}" type="slidenum">
              <a:rPr lang="en-US" smtClean="0"/>
              <a:pPr/>
              <a:t>‹#›</a:t>
            </a:fld>
            <a:endParaRPr lang="en-US" dirty="0"/>
          </a:p>
        </p:txBody>
      </p:sp>
    </p:spTree>
    <p:extLst>
      <p:ext uri="{BB962C8B-B14F-4D97-AF65-F5344CB8AC3E}">
        <p14:creationId xmlns:p14="http://schemas.microsoft.com/office/powerpoint/2010/main" val="35602479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F05B5AF-9B1F-49F8-BD70-45839E3656F8}" type="datetimeFigureOut">
              <a:rPr lang="en-US" smtClean="0"/>
              <a:pPr/>
              <a:t>2/21/2021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FA829B9-6069-488A-B86C-E67B8A71543B}" type="slidenum">
              <a:rPr lang="en-US" smtClean="0"/>
              <a:pPr/>
              <a:t>‹#›</a:t>
            </a:fld>
            <a:endParaRPr lang="en-US" dirty="0"/>
          </a:p>
        </p:txBody>
      </p:sp>
    </p:spTree>
    <p:extLst>
      <p:ext uri="{BB962C8B-B14F-4D97-AF65-F5344CB8AC3E}">
        <p14:creationId xmlns:p14="http://schemas.microsoft.com/office/powerpoint/2010/main" val="16619423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F05B5AF-9B1F-49F8-BD70-45839E3656F8}" type="datetimeFigureOut">
              <a:rPr lang="en-US" smtClean="0"/>
              <a:pPr/>
              <a:t>2/21/2021</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FA829B9-6069-488A-B86C-E67B8A71543B}" type="slidenum">
              <a:rPr lang="en-US" smtClean="0"/>
              <a:pPr/>
              <a:t>‹#›</a:t>
            </a:fld>
            <a:endParaRPr lang="en-US" dirty="0"/>
          </a:p>
        </p:txBody>
      </p:sp>
    </p:spTree>
    <p:extLst>
      <p:ext uri="{BB962C8B-B14F-4D97-AF65-F5344CB8AC3E}">
        <p14:creationId xmlns:p14="http://schemas.microsoft.com/office/powerpoint/2010/main" val="4057863492"/>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4426AB7-D619-4515-962A-BC83909EC0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384F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DE47DF98-723F-4AAC-ABCF-CACBC438F7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2880" y="256540"/>
            <a:ext cx="8778240" cy="6365239"/>
          </a:xfrm>
          <a:prstGeom prst="rect">
            <a:avLst/>
          </a:prstGeom>
          <a:solidFill>
            <a:srgbClr val="FFFFFF"/>
          </a:solidFill>
          <a:ln w="12700">
            <a:noFill/>
          </a:ln>
        </p:spPr>
        <p:style>
          <a:lnRef idx="2">
            <a:schemeClr val="accent1">
              <a:shade val="50000"/>
            </a:schemeClr>
          </a:lnRef>
          <a:fillRef idx="1">
            <a:schemeClr val="accent1"/>
          </a:fillRef>
          <a:effectRef idx="0">
            <a:schemeClr val="accent1"/>
          </a:effectRef>
          <a:fontRef idx="minor">
            <a:schemeClr val="lt1"/>
          </a:fontRef>
        </p:style>
      </p:sp>
      <p:cxnSp>
        <p:nvCxnSpPr>
          <p:cNvPr id="14" name="Straight Connector 13">
            <a:extLst>
              <a:ext uri="{FF2B5EF4-FFF2-40B4-BE49-F238E27FC236}">
                <a16:creationId xmlns:a16="http://schemas.microsoft.com/office/drawing/2014/main" id="{EA29FC7C-9308-4FDE-8DCA-405668055B0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171700" y="5768204"/>
            <a:ext cx="4800600" cy="0"/>
          </a:xfrm>
          <a:prstGeom prst="line">
            <a:avLst/>
          </a:prstGeom>
          <a:ln>
            <a:solidFill>
              <a:srgbClr val="384F3F"/>
            </a:solidFill>
          </a:ln>
        </p:spPr>
        <p:style>
          <a:lnRef idx="1">
            <a:schemeClr val="accent1"/>
          </a:lnRef>
          <a:fillRef idx="0">
            <a:schemeClr val="accent1"/>
          </a:fillRef>
          <a:effectRef idx="0">
            <a:schemeClr val="accent1"/>
          </a:effectRef>
          <a:fontRef idx="minor">
            <a:schemeClr val="tx1"/>
          </a:fontRef>
        </p:style>
      </p:cxnSp>
      <p:sp>
        <p:nvSpPr>
          <p:cNvPr id="3" name="Title 2">
            <a:extLst>
              <a:ext uri="{FF2B5EF4-FFF2-40B4-BE49-F238E27FC236}">
                <a16:creationId xmlns:a16="http://schemas.microsoft.com/office/drawing/2014/main" id="{C3303EA3-53BB-4084-A01E-0A4CB79EA13D}"/>
              </a:ext>
            </a:extLst>
          </p:cNvPr>
          <p:cNvSpPr>
            <a:spLocks noGrp="1"/>
          </p:cNvSpPr>
          <p:nvPr>
            <p:ph type="title"/>
          </p:nvPr>
        </p:nvSpPr>
        <p:spPr>
          <a:xfrm>
            <a:off x="834390" y="4541137"/>
            <a:ext cx="7475220" cy="1560320"/>
          </a:xfrm>
        </p:spPr>
        <p:txBody>
          <a:bodyPr vert="horz" lIns="91440" tIns="45720" rIns="91440" bIns="45720" rtlCol="0" anchor="b">
            <a:normAutofit fontScale="90000"/>
          </a:bodyPr>
          <a:lstStyle/>
          <a:p>
            <a:pPr algn="ctr"/>
            <a:r>
              <a:rPr lang="en-US" b="1" i="1" dirty="0">
                <a:solidFill>
                  <a:srgbClr val="384F3F"/>
                </a:solidFill>
                <a:latin typeface="Arial Black" panose="020B0A04020102020204" pitchFamily="34" charset="0"/>
              </a:rPr>
              <a:t>Tuesday Group </a:t>
            </a:r>
            <a:br>
              <a:rPr lang="en-US" sz="2400" b="1" i="1" dirty="0">
                <a:solidFill>
                  <a:srgbClr val="384F3F"/>
                </a:solidFill>
              </a:rPr>
            </a:br>
            <a:br>
              <a:rPr lang="en-US" sz="2400" b="1" dirty="0">
                <a:solidFill>
                  <a:srgbClr val="384F3F"/>
                </a:solidFill>
              </a:rPr>
            </a:br>
            <a:r>
              <a:rPr lang="en-US" sz="2400" b="1" dirty="0">
                <a:solidFill>
                  <a:srgbClr val="384F3F"/>
                </a:solidFill>
              </a:rPr>
              <a:t>(This is from when the group was awarded </a:t>
            </a:r>
            <a:br>
              <a:rPr lang="en-US" sz="2400" b="1" dirty="0">
                <a:solidFill>
                  <a:srgbClr val="384F3F"/>
                </a:solidFill>
              </a:rPr>
            </a:br>
            <a:r>
              <a:rPr lang="en-US" sz="2400" b="1" dirty="0">
                <a:solidFill>
                  <a:srgbClr val="384F3F"/>
                </a:solidFill>
              </a:rPr>
              <a:t>the Heart in Hand Award in 2019)</a:t>
            </a:r>
            <a:br>
              <a:rPr lang="en-US" sz="2400" b="1" dirty="0">
                <a:solidFill>
                  <a:srgbClr val="384F3F"/>
                </a:solidFill>
              </a:rPr>
            </a:br>
            <a:endParaRPr lang="en-US" sz="2400" b="1" dirty="0">
              <a:solidFill>
                <a:srgbClr val="384F3F"/>
              </a:solidFill>
            </a:endParaRPr>
          </a:p>
        </p:txBody>
      </p:sp>
      <p:pic>
        <p:nvPicPr>
          <p:cNvPr id="5" name="Content Placeholder 4" descr="A group of people holding certificates&#10;&#10;Description automatically generated with medium confidence">
            <a:extLst>
              <a:ext uri="{FF2B5EF4-FFF2-40B4-BE49-F238E27FC236}">
                <a16:creationId xmlns:a16="http://schemas.microsoft.com/office/drawing/2014/main" id="{1495BFD9-08D6-44F2-A9F9-8C80C55319C3}"/>
              </a:ext>
            </a:extLst>
          </p:cNvPr>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t="15710" r="2" b="8057"/>
          <a:stretch/>
        </p:blipFill>
        <p:spPr>
          <a:xfrm>
            <a:off x="182880" y="256540"/>
            <a:ext cx="8778240" cy="3764276"/>
          </a:xfrm>
          <a:prstGeom prst="rect">
            <a:avLst/>
          </a:prstGeom>
        </p:spPr>
      </p:pic>
    </p:spTree>
    <p:extLst>
      <p:ext uri="{BB962C8B-B14F-4D97-AF65-F5344CB8AC3E}">
        <p14:creationId xmlns:p14="http://schemas.microsoft.com/office/powerpoint/2010/main" val="39923777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19E38F7-A2C4-47BD-B830-0F31F43CCA17}"/>
              </a:ext>
            </a:extLst>
          </p:cNvPr>
          <p:cNvSpPr>
            <a:spLocks noGrp="1"/>
          </p:cNvSpPr>
          <p:nvPr>
            <p:ph type="title"/>
          </p:nvPr>
        </p:nvSpPr>
        <p:spPr>
          <a:xfrm>
            <a:off x="457200" y="4385066"/>
            <a:ext cx="8192729" cy="2320525"/>
          </a:xfrm>
        </p:spPr>
        <p:txBody>
          <a:bodyPr vert="horz" lIns="91440" tIns="45720" rIns="91440" bIns="45720" rtlCol="0" anchor="b">
            <a:normAutofit fontScale="90000"/>
          </a:bodyPr>
          <a:lstStyle/>
          <a:p>
            <a:pPr algn="ctr" defTabSz="914400"/>
            <a:r>
              <a:rPr lang="en-US" sz="2900" kern="1200" dirty="0">
                <a:solidFill>
                  <a:schemeClr val="tx1"/>
                </a:solidFill>
                <a:latin typeface="+mj-lt"/>
                <a:ea typeface="+mj-ea"/>
                <a:cs typeface="+mj-cs"/>
              </a:rPr>
              <a:t>This group meets the second Tuesday every month </a:t>
            </a:r>
            <a:br>
              <a:rPr lang="en-US" sz="2900" kern="1200" dirty="0">
                <a:solidFill>
                  <a:schemeClr val="tx1"/>
                </a:solidFill>
                <a:latin typeface="+mj-lt"/>
                <a:ea typeface="+mj-ea"/>
                <a:cs typeface="+mj-cs"/>
              </a:rPr>
            </a:br>
            <a:r>
              <a:rPr lang="en-US" sz="2900" kern="1200" dirty="0">
                <a:solidFill>
                  <a:schemeClr val="tx1"/>
                </a:solidFill>
                <a:latin typeface="+mj-lt"/>
                <a:ea typeface="+mj-ea"/>
                <a:cs typeface="+mj-cs"/>
              </a:rPr>
              <a:t>to do administrative task(s) for council </a:t>
            </a:r>
            <a:br>
              <a:rPr lang="en-US" sz="2900" kern="1200" dirty="0">
                <a:solidFill>
                  <a:schemeClr val="tx1"/>
                </a:solidFill>
                <a:latin typeface="+mj-lt"/>
                <a:ea typeface="+mj-ea"/>
                <a:cs typeface="+mj-cs"/>
              </a:rPr>
            </a:br>
            <a:br>
              <a:rPr lang="en-US" sz="2900" kern="1200" dirty="0">
                <a:solidFill>
                  <a:schemeClr val="tx1"/>
                </a:solidFill>
                <a:latin typeface="+mj-lt"/>
                <a:ea typeface="+mj-ea"/>
                <a:cs typeface="+mj-cs"/>
              </a:rPr>
            </a:br>
            <a:r>
              <a:rPr lang="en-US" sz="2900" kern="1200" dirty="0">
                <a:solidFill>
                  <a:schemeClr val="tx1"/>
                </a:solidFill>
                <a:latin typeface="+mj-lt"/>
                <a:ea typeface="+mj-ea"/>
                <a:cs typeface="+mj-cs"/>
              </a:rPr>
              <a:t>It was nice that the employees at the Brooklyn Cente</a:t>
            </a:r>
            <a:r>
              <a:rPr lang="en-US" sz="2900" dirty="0"/>
              <a:t>r Office came in to celebrate with us when we received our award </a:t>
            </a:r>
            <a:endParaRPr lang="en-US" sz="2900" kern="1200" dirty="0">
              <a:solidFill>
                <a:schemeClr val="tx1"/>
              </a:solidFill>
              <a:latin typeface="+mj-lt"/>
              <a:ea typeface="+mj-ea"/>
              <a:cs typeface="+mj-cs"/>
            </a:endParaRPr>
          </a:p>
        </p:txBody>
      </p:sp>
      <p:pic>
        <p:nvPicPr>
          <p:cNvPr id="19" name="Content Placeholder 18" descr="A group of people posing for a photo&#10;&#10;Description automatically generated">
            <a:extLst>
              <a:ext uri="{FF2B5EF4-FFF2-40B4-BE49-F238E27FC236}">
                <a16:creationId xmlns:a16="http://schemas.microsoft.com/office/drawing/2014/main" id="{1C57EFF0-8704-4813-96CD-14B06A5E936E}"/>
              </a:ext>
            </a:extLst>
          </p:cNvPr>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494071" y="268389"/>
            <a:ext cx="8192730" cy="4608410"/>
          </a:xfrm>
        </p:spPr>
      </p:pic>
      <p:sp>
        <p:nvSpPr>
          <p:cNvPr id="23" name="Content Placeholder 22">
            <a:extLst>
              <a:ext uri="{FF2B5EF4-FFF2-40B4-BE49-F238E27FC236}">
                <a16:creationId xmlns:a16="http://schemas.microsoft.com/office/drawing/2014/main" id="{3BEFA8D7-A538-44B4-A9B3-7F8AF733CFC6}"/>
              </a:ext>
            </a:extLst>
          </p:cNvPr>
          <p:cNvSpPr>
            <a:spLocks noGrp="1"/>
          </p:cNvSpPr>
          <p:nvPr>
            <p:ph sz="half" idx="2"/>
          </p:nvPr>
        </p:nvSpPr>
        <p:spPr/>
        <p:txBody>
          <a:bodyPr/>
          <a:lstStyle/>
          <a:p>
            <a:endParaRPr lang="en-US" dirty="0"/>
          </a:p>
        </p:txBody>
      </p:sp>
    </p:spTree>
    <p:extLst>
      <p:ext uri="{BB962C8B-B14F-4D97-AF65-F5344CB8AC3E}">
        <p14:creationId xmlns:p14="http://schemas.microsoft.com/office/powerpoint/2010/main" val="1630879803"/>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230</TotalTime>
  <Words>65</Words>
  <Application>Microsoft Office PowerPoint</Application>
  <PresentationFormat>On-screen Show (4:3)</PresentationFormat>
  <Paragraphs>2</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Arial Black</vt:lpstr>
      <vt:lpstr>Calibri</vt:lpstr>
      <vt:lpstr>Calibri Light</vt:lpstr>
      <vt:lpstr>Office Theme</vt:lpstr>
      <vt:lpstr>Tuesday Group   (This is from when the group was awarded  the Heart in Hand Award in 2019) </vt:lpstr>
      <vt:lpstr>This group meets the second Tuesday every month  to do administrative task(s) for council   It was nice that the employees at the Brooklyn Center Office came in to celebrate with us when we received our award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Connections Retreat</dc:title>
  <dc:creator>Stephnie</dc:creator>
  <cp:lastModifiedBy>Kathy Scholer</cp:lastModifiedBy>
  <cp:revision>28</cp:revision>
  <dcterms:created xsi:type="dcterms:W3CDTF">2021-01-12T03:12:28Z</dcterms:created>
  <dcterms:modified xsi:type="dcterms:W3CDTF">2021-02-21T22:16:45Z</dcterms:modified>
</cp:coreProperties>
</file>