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52348-53A9-4E14-A19C-A217C5E86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1E2A40-4023-4DCB-AE63-C35610647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E0D84-328E-4DD0-85B5-810444D01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6A0C6-8AA9-4E93-BEA9-0DA88769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40C1-8747-4159-8EC5-7D0A7CC1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1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F740-44FD-4DE4-81F4-096FA36E3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113ED-9A63-4E3E-BC8C-2D9F8AADC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CE121-2B92-4D3F-8114-F0274B173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49EC0-69AC-4F5A-A899-DC12FEE3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0A369-3583-4B5D-A3C6-D268CE40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4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8FE56-404E-45A1-A68E-D2489257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DC35F-9E9C-4D0E-9E33-DDF2E935C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88105-D310-40F7-94AB-24CA43E4B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B22CE-1FF1-4DEB-9A41-27AF5D05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CCEA0-B575-45C9-B349-73D9765C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96852-A3F5-4A18-8AD0-5E007211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B37F9-5078-48DA-AB53-7D8FC4900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1142C-7EC2-4C40-A319-490269BC70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CB9E1-6E71-4B6E-8AFE-6AFDF7F47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AA0CD-2C67-4519-A9E7-FF78B707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2BAC31-EE1A-4C79-BD6B-500FF6C8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F17B5-9246-449D-9121-9BE9F4193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64F30-95E1-4415-B340-12555B211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16FA9-1695-44B8-98A0-C21F49BBA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70511-872A-4627-B7EF-CEF73C3914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AB9A75-4440-45EC-835D-A48CD3220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AE9CE-14C8-4C76-9510-D56B9594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D2526-DCE8-4BE2-AD23-74732E68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806E71-4247-4C81-8262-E92C7CE7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88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2BA6-7EAE-4C2B-8B67-BE3E7AD3D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83B208-E162-4F48-92B4-A4368692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7869A-56D4-4B07-98D0-5015FEF4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DBD07E-1B49-4658-AAF8-F8F7CB33D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3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1EB7D6-AA5A-4D28-B11F-A0E1BA5BF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1F8D9B-6921-4376-8B15-3941AA618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EAEFE-C7F7-4671-810F-335578C5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5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EACBC-AD06-4C55-8E28-B16E2DE18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50370-2DEB-46D2-95FE-D26A9EF3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18F1B-18A3-44B4-BD0A-40285DD00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50F2B-F5A7-4E9A-828B-5EEAFE84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55B7D-B142-422A-B932-34F174D92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AC0B2-402E-4D0D-A5B6-D7867EBE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8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6EEF4-0857-4370-8859-A2696305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F4508D-CE62-44A9-AD1C-A2B39C1C16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E0055-3F0D-4B4B-B1C1-B2A13232B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BDC11-114E-4E46-B028-AD825BDD8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5770C-1204-47E7-B248-F1A588BA4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F5EE8-246D-4E39-9C56-F2B9F04F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16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C34D-634F-4506-8437-E4DD8C7F8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0E091-AA3D-423B-9219-C9F9EE8B5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1A598-ACAE-4DE8-8FA3-5013DB53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F8526-9897-4058-9E0B-90FEC52B4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86BA1-21D0-428D-9219-87C91B0A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0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872040-B2BA-46F3-A7E7-5F4CEE4962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1FE1B-8C00-461D-BE2E-59C94CB38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93161-F24B-4931-8B1E-561623EEA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14B41-5199-4FE8-AF17-CA53F14C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B27EC-10E8-4ADA-B709-1662321D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909C08-E9A7-4C96-BB73-B767894C3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2645A-952A-4FF0-B697-A60ED04F1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70E30-7FE6-4DA5-96E5-714881590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27EB1-17E2-44AD-8C48-B0069DC2C189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FD98C-9890-4410-A417-F2BBB6023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F274C-8A3F-41B0-8BE5-AE2FCCCF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7BA11-6FC6-4F4F-9432-79FD477FC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7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girlscoutfoss@gmail.com" TargetMode="External"/><Relationship Id="rId2" Type="http://schemas.openxmlformats.org/officeDocument/2006/relationships/hyperlink" Target="mailto:white.emily@comcast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BAFCD-E4D7-4358-927D-60F6B01AC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489" y="603118"/>
            <a:ext cx="9265709" cy="1746509"/>
          </a:xfrm>
        </p:spPr>
        <p:txBody>
          <a:bodyPr>
            <a:noAutofit/>
          </a:bodyPr>
          <a:lstStyle/>
          <a:p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 VALLEYS GREEN HATS SOCIETY – Chapter 16</a:t>
            </a:r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A32ECD-5653-4CC3-B0F3-F9634EA78B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3489" y="2490129"/>
            <a:ext cx="9144000" cy="282053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68ED8BE3-82E9-45EB-A7E9-19F0FC678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553" y="2209126"/>
            <a:ext cx="7453871" cy="433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0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DC446-146B-43CE-9B51-710E82E67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i="1" dirty="0">
                <a:solidFill>
                  <a:schemeClr val="accent1">
                    <a:lumMod val="50000"/>
                  </a:schemeClr>
                </a:solidFill>
              </a:rPr>
              <a:t>Come Join us for some Fun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1C88B-A52A-4523-A329-2FD17BE22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For information, please contact our Co-Chairs</a:t>
            </a:r>
          </a:p>
          <a:p>
            <a:endParaRPr lang="en-US" dirty="0"/>
          </a:p>
          <a:p>
            <a:r>
              <a:rPr lang="en-US" sz="4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Emily White</a:t>
            </a:r>
            <a:r>
              <a:rPr lang="en-US" sz="5400" b="1" dirty="0"/>
              <a:t> </a:t>
            </a:r>
            <a:r>
              <a:rPr lang="en-US" sz="3600" b="1" dirty="0"/>
              <a:t>at</a:t>
            </a:r>
            <a:r>
              <a:rPr lang="en-US" sz="5400" b="1" dirty="0"/>
              <a:t> </a:t>
            </a:r>
            <a:r>
              <a:rPr lang="en-US" sz="4000" b="1" i="1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2"/>
              </a:rPr>
              <a:t>white.emily@comcast.net</a:t>
            </a:r>
            <a:r>
              <a:rPr lang="en-US" sz="5400" b="1" i="1" dirty="0"/>
              <a:t> </a:t>
            </a:r>
          </a:p>
          <a:p>
            <a:pPr marL="457200" lvl="1" indent="0">
              <a:buNone/>
            </a:pPr>
            <a:r>
              <a:rPr lang="en-US" dirty="0"/>
              <a:t>or</a:t>
            </a:r>
          </a:p>
          <a:p>
            <a:r>
              <a:rPr lang="en-US" sz="4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Teresa Foss</a:t>
            </a:r>
            <a:r>
              <a:rPr lang="en-US" sz="4000" b="1" dirty="0"/>
              <a:t> </a:t>
            </a:r>
            <a:r>
              <a:rPr lang="en-US" sz="3600" b="1" dirty="0"/>
              <a:t>at </a:t>
            </a:r>
            <a:r>
              <a:rPr lang="en-US" sz="4000" b="1" dirty="0"/>
              <a:t> </a:t>
            </a:r>
            <a:r>
              <a:rPr lang="en-US" sz="4000" b="1" i="1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3"/>
              </a:rPr>
              <a:t>girlscoutfoss@gmail.com</a:t>
            </a:r>
            <a:r>
              <a:rPr lang="en-US" sz="4000" b="1" i="1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305193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45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  RIVER VALLEYS GREEN HATS SOCIETY – Chapter 16 </vt:lpstr>
      <vt:lpstr>Come Join us for some Fun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Hat – Chapter 16</dc:title>
  <dc:creator>Kathy Scholer</dc:creator>
  <cp:lastModifiedBy>Kathy Scholer</cp:lastModifiedBy>
  <cp:revision>5</cp:revision>
  <dcterms:created xsi:type="dcterms:W3CDTF">2021-02-09T01:50:29Z</dcterms:created>
  <dcterms:modified xsi:type="dcterms:W3CDTF">2021-02-09T03:34:43Z</dcterms:modified>
</cp:coreProperties>
</file>