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113E0-BE0B-465C-AEB5-58DB56E8F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34E9FF-6353-4B68-BA7B-2641DC05F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5B49C-69C9-434B-9221-033411CFF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E0B83-9BBC-473B-A9C9-A00EC15FF7B7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C3991-A56D-4DDA-AE2F-0B5A5E032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4E879-03F4-43A1-BDA8-8EC3EA669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9B98-ADF9-4D78-9FB2-56E51CC480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286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2FAA3-E541-49DF-876C-19174F8B5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1DA90-C76E-4095-AE76-977EF29BE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E9B64-E7A0-4A71-B600-6726521CE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E0B83-9BBC-473B-A9C9-A00EC15FF7B7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464E0-93EB-4F35-B2E9-88F0BDB37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29FDA-C958-4E60-9672-0EDBF746E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9B98-ADF9-4D78-9FB2-56E51CC480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491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A2E02-870E-4F6F-A4CB-F90BAFDB1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24BCA9-885C-4188-82A4-400C0EF307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43AB3-801D-4A54-A717-37B8ED4B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E0B83-9BBC-473B-A9C9-A00EC15FF7B7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5CA3B-503A-4859-9A30-7771DF116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9B1138-9E54-4E6A-A39E-C8BE366E2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9B98-ADF9-4D78-9FB2-56E51CC480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03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CA3DF-D910-461B-AD57-B954F956A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36507-5F22-4712-A2E7-B2AA6D2212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F2F03F-36AB-4870-A223-9875799B22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80F5F6-C916-4FD3-B1E8-9E170DE44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E0B83-9BBC-473B-A9C9-A00EC15FF7B7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D8D27C-B64A-4BA2-904C-B9F7B7C81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685E02-E068-464F-8920-3CD4852DD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9B98-ADF9-4D78-9FB2-56E51CC480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374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6C741-DACA-41F6-8409-9C7D14455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DCECD-7D69-4D2D-8FEA-544563812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29F806-3D80-456E-837C-53596FBF1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80046A-363F-4CF0-8DD9-995C46EDB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5AC3E9-0C75-4F3B-BD94-96904DBCE9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5851BF-45DB-40B0-8CB9-A539B38C2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E0B83-9BBC-473B-A9C9-A00EC15FF7B7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AA5091-CC7B-4BF4-8CFF-AC86DE882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CFC503-2115-4BE8-9BCC-5C29E87CC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9B98-ADF9-4D78-9FB2-56E51CC480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066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37CBE-CD01-4DF9-B1D7-DC1170340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608840-C4AA-43F3-837F-AA77A31E2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E0B83-9BBC-473B-A9C9-A00EC15FF7B7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2092A7-5812-4221-96ED-DF9A2E0DD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ABF091-1906-4CD6-869F-D507D4841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9B98-ADF9-4D78-9FB2-56E51CC480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484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0C3887-F5BA-4633-9E9D-EA2F8D84F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E0B83-9BBC-473B-A9C9-A00EC15FF7B7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DEC0FC-B73B-44F5-A0B2-C87EC27D0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C4D65D-9C29-4E90-9096-2CFB70EBC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9B98-ADF9-4D78-9FB2-56E51CC480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363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BC870-79B5-410C-92E8-5857536E8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9D559-7A32-4F46-BDEA-2D01BBFA4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6B392E-911E-4847-9A6F-42B3259D75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3A484C-A73B-48A6-86B4-53A5401A6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E0B83-9BBC-473B-A9C9-A00EC15FF7B7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F21044-8D61-45FB-AF01-23EFE4CD7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DF01C3-3531-45CC-8A2F-8CF48893F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9B98-ADF9-4D78-9FB2-56E51CC480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457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15710-9CBF-4420-8F62-C59EC574C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368FDF-E883-432A-BB86-C6326569DE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8122F8-D20C-451F-ACD7-5E8DB1C409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326446-94AE-49CA-8EF5-D437D6038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E0B83-9BBC-473B-A9C9-A00EC15FF7B7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62CD79-A236-43E3-9A2E-F1A05242E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F3EA87-3C9D-476E-8D91-1F6CE33D8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9B98-ADF9-4D78-9FB2-56E51CC480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066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4D9DE-5EC4-4991-8E69-196337B8E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4EDD0D-A9F5-4922-865B-EEF45A0492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3CE65-FBC0-47D8-AC39-6D8B81B30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E0B83-9BBC-473B-A9C9-A00EC15FF7B7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C5660A-28C3-41D9-903F-2DB00F750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4266B9-D81E-487B-9D18-A9843E26C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9B98-ADF9-4D78-9FB2-56E51CC480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057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3B43CE-2048-499B-813A-ABC884C98D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24902F-612A-46CE-90A7-A5FE91E00B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D9E814-7376-4F8F-8EF5-5ECD0660A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E0B83-9BBC-473B-A9C9-A00EC15FF7B7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FA955-45F9-469A-832D-6EB78FF4F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5CC1E-9BAC-472A-A986-CBFADAEB7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89B98-ADF9-4D78-9FB2-56E51CC480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43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769A9E-B1CF-4801-811B-09FAD6C61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1CABCB-6887-4B04-B975-FD603D6F1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38C78-B393-4998-9860-6587E7AFD4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E0B83-9BBC-473B-A9C9-A00EC15FF7B7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A9A7A-B866-4A95-A7D6-6789C727A8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521BE-DEE7-4888-B025-28F39754A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89B98-ADF9-4D78-9FB2-56E51CC480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630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86609" y="914401"/>
            <a:ext cx="7646504" cy="2928730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2"/>
                </a:solidFill>
              </a:rPr>
              <a:t>Heritage Group </a:t>
            </a:r>
            <a:br>
              <a:rPr lang="en-US" sz="4800" dirty="0">
                <a:solidFill>
                  <a:schemeClr val="tx2"/>
                </a:solidFill>
              </a:rPr>
            </a:br>
            <a:r>
              <a:rPr lang="en-US" sz="4800" dirty="0">
                <a:solidFill>
                  <a:schemeClr val="tx2"/>
                </a:solidFill>
              </a:rPr>
              <a:t>presents</a:t>
            </a:r>
            <a:br>
              <a:rPr lang="en-US" sz="4800" dirty="0">
                <a:solidFill>
                  <a:schemeClr val="tx2"/>
                </a:solidFill>
              </a:rPr>
            </a:br>
            <a:r>
              <a:rPr lang="en-US" b="1" i="1" dirty="0">
                <a:solidFill>
                  <a:schemeClr val="tx2"/>
                </a:solidFill>
              </a:rPr>
              <a:t>Minnesota Reflections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729" y="4731026"/>
            <a:ext cx="5760846" cy="1104115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tx2"/>
                </a:solidFill>
              </a:rPr>
              <a:t>Minnesota Reflections shows Girl Scout History that can be seen by anyone online which is stored by the Minnesota Historical Society </a:t>
            </a:r>
          </a:p>
        </p:txBody>
      </p:sp>
    </p:spTree>
    <p:extLst>
      <p:ext uri="{BB962C8B-B14F-4D97-AF65-F5344CB8AC3E}">
        <p14:creationId xmlns:p14="http://schemas.microsoft.com/office/powerpoint/2010/main" val="3955313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EE73255-8084-4DF9-BB0B-15EAC92E2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938" y="640081"/>
            <a:ext cx="2608655" cy="525779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rgbClr val="2C2C2C"/>
                </a:solidFill>
              </a:rPr>
              <a:t>1915-1919 </a:t>
            </a:r>
            <a:br>
              <a:rPr lang="en-US" sz="3600" dirty="0">
                <a:solidFill>
                  <a:srgbClr val="2C2C2C"/>
                </a:solidFill>
              </a:rPr>
            </a:br>
            <a:r>
              <a:rPr lang="en-US" sz="3600" dirty="0">
                <a:solidFill>
                  <a:srgbClr val="2C2C2C"/>
                </a:solidFill>
              </a:rPr>
              <a:t>Girl troop in Minneapolis</a:t>
            </a: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67048353-8981-459A-9BC6-9711CE462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0067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8" r="7251" b="2"/>
          <a:stretch/>
        </p:blipFill>
        <p:spPr>
          <a:xfrm>
            <a:off x="4062964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63860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BEE73255-8084-4DF9-BB0B-15EAC92E2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938" y="640081"/>
            <a:ext cx="2608655" cy="525779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rgbClr val="2C2C2C"/>
                </a:solidFill>
              </a:rPr>
              <a:t>1924</a:t>
            </a:r>
            <a:br>
              <a:rPr lang="en-US" sz="3600" dirty="0">
                <a:solidFill>
                  <a:srgbClr val="2C2C2C"/>
                </a:solidFill>
              </a:rPr>
            </a:br>
            <a:r>
              <a:rPr lang="en-US" sz="3600" dirty="0">
                <a:solidFill>
                  <a:srgbClr val="2C2C2C"/>
                </a:solidFill>
              </a:rPr>
              <a:t>Golden Eaglet Recipients, St. Paul</a:t>
            </a:r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67048353-8981-459A-9BC6-9711CE462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0067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28" b="11609"/>
          <a:stretch/>
        </p:blipFill>
        <p:spPr>
          <a:xfrm>
            <a:off x="4062964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73949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43</Words>
  <Application>Microsoft Office PowerPoint</Application>
  <PresentationFormat>Widescreen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Heritage Group  presents Minnesota Reflections</vt:lpstr>
      <vt:lpstr>1915-1919  Girl troop in Minneapolis</vt:lpstr>
      <vt:lpstr>1924 Golden Eaglet Recipients, St. Paul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Minnesota Reflections presented by Heritage Group</dc:title>
  <dc:creator>Bonna Scherer</dc:creator>
  <cp:lastModifiedBy>Kathy Scholer</cp:lastModifiedBy>
  <cp:revision>8</cp:revision>
  <dcterms:created xsi:type="dcterms:W3CDTF">2021-02-06T18:40:49Z</dcterms:created>
  <dcterms:modified xsi:type="dcterms:W3CDTF">2021-03-01T20:00:14Z</dcterms:modified>
</cp:coreProperties>
</file>