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Override PartName="/ppt/notesSlides/notesSlide2.xml" ContentType="application/vnd.openxmlformats-officedocument.presentationml.notesSlid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fntdata" ContentType="application/x-fontdata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embedTrueTypeFonts="1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embeddedFontLst>
    <p:embeddedFont>
      <p:font typeface="Caveat"/>
      <p:regular r:id="rId6"/>
      <p:bold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Comments="0">
  <p:normalViewPr>
    <p:restoredLeft sz="15620"/>
    <p:restoredTop sz="94660"/>
  </p:normalViewPr>
  <p:slideViewPr>
    <p:cSldViewPr snapToGrid="0">
      <p:cViewPr varScale="1">
        <p:scale>
          <a:sx n="190" d="100"/>
          <a:sy n="190" d="100"/>
        </p:scale>
        <p:origin x="-104" y="-1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font" Target="fonts/font1.fntdata"/><Relationship Id="rId7" Type="http://schemas.openxmlformats.org/officeDocument/2006/relationships/font" Target="fonts/font2.fntdata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bfc9c61d78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bfc9c61d78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bfc9c61d78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bfc9c61d78_0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mmmlilacs@gmail.com" TargetMode="External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55750" y="423200"/>
            <a:ext cx="4383618" cy="105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22" b="1" dirty="0" smtClean="0">
                <a:solidFill>
                  <a:srgbClr val="008000"/>
                </a:solidFill>
                <a:highlight>
                  <a:srgbClr val="00FF00"/>
                </a:highlight>
              </a:rPr>
              <a:t>STEM</a:t>
            </a:r>
            <a:r>
              <a:rPr lang="en" sz="5422" b="1" dirty="0">
                <a:solidFill>
                  <a:srgbClr val="008000"/>
                </a:solidFill>
                <a:highlight>
                  <a:srgbClr val="00FF00"/>
                </a:highlight>
              </a:rPr>
              <a:t>* </a:t>
            </a:r>
            <a:r>
              <a:rPr lang="en" sz="5422" b="1" dirty="0" smtClean="0">
                <a:solidFill>
                  <a:srgbClr val="008000"/>
                </a:solidFill>
                <a:highlight>
                  <a:srgbClr val="00FF00"/>
                </a:highlight>
              </a:rPr>
              <a:t> Group</a:t>
            </a:r>
            <a:endParaRPr sz="5422" b="1" dirty="0">
              <a:solidFill>
                <a:srgbClr val="008000"/>
              </a:solidFill>
              <a:highlight>
                <a:srgbClr val="00FF00"/>
              </a:highlight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394775" y="2913575"/>
            <a:ext cx="4518900" cy="17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Mission - </a:t>
            </a:r>
            <a:endParaRPr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Provide opportunities and connections for GS Alums to be lifelong STEM learners and mentors</a:t>
            </a:r>
            <a:endParaRPr b="1" dirty="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850" y="1889734"/>
            <a:ext cx="3402498" cy="2469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4738" y="331475"/>
            <a:ext cx="3138976" cy="23542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53583" y="4592052"/>
            <a:ext cx="4499679" cy="340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/>
              <a:t>* Science, Technology, Engineering and Mathematics</a:t>
            </a:r>
            <a:endParaRPr sz="12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74375" y="113950"/>
            <a:ext cx="4427400" cy="24594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16" b="1" dirty="0">
                <a:solidFill>
                  <a:srgbClr val="008000"/>
                </a:solidFill>
                <a:highlight>
                  <a:srgbClr val="00FF00"/>
                </a:highlight>
              </a:rPr>
              <a:t>Activities:</a:t>
            </a:r>
            <a:endParaRPr sz="2216" b="1" dirty="0">
              <a:solidFill>
                <a:srgbClr val="008000"/>
              </a:solidFill>
              <a:highlight>
                <a:srgbClr val="00FF00"/>
              </a:highlight>
            </a:endParaRPr>
          </a:p>
          <a:p>
            <a:pPr marL="457200" lvl="0" indent="-356115" algn="l" rtl="0">
              <a:spcBef>
                <a:spcPts val="1200"/>
              </a:spcBef>
              <a:spcAft>
                <a:spcPts val="0"/>
              </a:spcAft>
              <a:buSzPts val="2008"/>
              <a:buChar char="●"/>
            </a:pPr>
            <a:r>
              <a:rPr lang="en" sz="2008" b="1" dirty="0"/>
              <a:t>Training sessions at Lakamaga Conference</a:t>
            </a:r>
            <a:endParaRPr sz="2008" b="1" dirty="0"/>
          </a:p>
          <a:p>
            <a:pPr marL="457200" lvl="0" indent="-356115" algn="l" rtl="0">
              <a:spcBef>
                <a:spcPts val="0"/>
              </a:spcBef>
              <a:spcAft>
                <a:spcPts val="0"/>
              </a:spcAft>
              <a:buSzPts val="2008"/>
              <a:buChar char="●"/>
            </a:pPr>
            <a:r>
              <a:rPr lang="en" sz="2008" b="1" dirty="0"/>
              <a:t>Volunteer at Council and SU STEM events</a:t>
            </a:r>
            <a:endParaRPr sz="2008" b="1" dirty="0"/>
          </a:p>
          <a:p>
            <a:pPr marL="457200" lvl="0" indent="-356115" algn="l" rtl="0">
              <a:spcBef>
                <a:spcPts val="0"/>
              </a:spcBef>
              <a:spcAft>
                <a:spcPts val="0"/>
              </a:spcAft>
              <a:buSzPts val="2008"/>
              <a:buChar char="●"/>
            </a:pPr>
            <a:r>
              <a:rPr lang="en" sz="2008" b="1" dirty="0"/>
              <a:t>Attend adult STEM-focused social events</a:t>
            </a:r>
            <a:endParaRPr sz="2008" b="1" dirty="0"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592" y="2669401"/>
            <a:ext cx="4132957" cy="208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4125" y="2669400"/>
            <a:ext cx="3125401" cy="2088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4400" y="230962"/>
            <a:ext cx="3295130" cy="2088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146500" y="445025"/>
            <a:ext cx="8685900" cy="8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008000"/>
                </a:solidFill>
                <a:highlight>
                  <a:srgbClr val="00FF00"/>
                </a:highlight>
              </a:rPr>
              <a:t>How to connect with us:</a:t>
            </a:r>
            <a:endParaRPr b="1" dirty="0">
              <a:solidFill>
                <a:srgbClr val="008000"/>
              </a:solidFill>
              <a:highlight>
                <a:srgbClr val="00FF00"/>
              </a:highlight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146500" y="1267325"/>
            <a:ext cx="4850700" cy="3338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On Facebook at:</a:t>
            </a:r>
            <a:endParaRPr b="1" dirty="0" smtClean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 i="1" dirty="0" smtClean="0"/>
              <a:t>Girl </a:t>
            </a:r>
            <a:r>
              <a:rPr lang="en" b="1" i="1" dirty="0"/>
              <a:t>Scouts River Valleys STEM Alumnae</a:t>
            </a:r>
            <a:endParaRPr b="1" i="1" dirty="0" smtClean="0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b="1" dirty="0" smtClean="0"/>
              <a:t>By email:</a:t>
            </a:r>
            <a:endParaRPr lang="en-US" b="1" dirty="0" smtClean="0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 dirty="0" smtClean="0"/>
              <a:t>Kris </a:t>
            </a:r>
            <a:r>
              <a:rPr lang="en" b="1" dirty="0"/>
              <a:t>Klos at </a:t>
            </a:r>
            <a:r>
              <a:rPr lang="en" b="1" u="sng" dirty="0">
                <a:solidFill>
                  <a:schemeClr val="hlink"/>
                </a:solidFill>
                <a:hlinkClick r:id="rId3"/>
              </a:rPr>
              <a:t>mmmlilacs@gmail.com</a:t>
            </a:r>
            <a:endParaRPr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b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46" b="1" dirty="0">
                <a:latin typeface="Handwriting - Dakota"/>
                <a:ea typeface="Caveat"/>
                <a:cs typeface="Caveat"/>
                <a:sym typeface="Caveat"/>
              </a:rPr>
              <a:t>Always looking for new members!</a:t>
            </a:r>
            <a:endParaRPr sz="1946" b="1" dirty="0">
              <a:latin typeface="Handwriting - Dakota"/>
              <a:ea typeface="Caveat"/>
              <a:cs typeface="Caveat"/>
              <a:sym typeface="Caveat"/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7925" y="445024"/>
            <a:ext cx="3630000" cy="17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2769325"/>
            <a:ext cx="2347397" cy="190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71800" y="2378400"/>
            <a:ext cx="1760501" cy="2083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75</Words>
  <Application>Microsoft Macintosh PowerPoint</Application>
  <PresentationFormat>On-screen Show (16:9)</PresentationFormat>
  <Paragraphs>15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Caveat</vt:lpstr>
      <vt:lpstr>Simple Light</vt:lpstr>
      <vt:lpstr>STEM*  Group</vt:lpstr>
      <vt:lpstr>Slide 2</vt:lpstr>
      <vt:lpstr>How to connect with us: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STEM*  Group</dc:title>
  <cp:lastModifiedBy>Ron Duffy</cp:lastModifiedBy>
  <cp:revision>2</cp:revision>
  <cp:lastPrinted>2021-02-25T01:50:18Z</cp:lastPrinted>
  <dcterms:created xsi:type="dcterms:W3CDTF">2021-02-25T01:46:28Z</dcterms:created>
  <dcterms:modified xsi:type="dcterms:W3CDTF">2021-02-25T01:51:24Z</dcterms:modified>
</cp:coreProperties>
</file>