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17"/>
    <p:restoredTop sz="95846"/>
  </p:normalViewPr>
  <p:slideViewPr>
    <p:cSldViewPr snapToGrid="0" snapToObjects="1">
      <p:cViewPr varScale="1">
        <p:scale>
          <a:sx n="68" d="100"/>
          <a:sy n="68" d="100"/>
        </p:scale>
        <p:origin x="-41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37120-8C40-D942-BCD6-463C5A6A328B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C6792A-2820-904C-925B-DEEAB562C0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1201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6792A-2820-904C-925B-DEEAB562C09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27379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pPr/>
              <a:t>2/9/2021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pPr/>
              <a:t>2/9/2021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pPr/>
              <a:t>2/9/2021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pPr/>
              <a:t>2/9/2021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pPr/>
              <a:t>2/9/2021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pPr/>
              <a:t>2/9/2021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pPr/>
              <a:t>2/9/2021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pPr/>
              <a:t>2/9/2021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pPr/>
              <a:t>2/9/2021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pPr/>
              <a:t>2/9/2021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pPr/>
              <a:t>2/9/2021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pPr/>
              <a:t>2/9/2021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pPr/>
              <a:t>2/9/2021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pPr/>
              <a:t>2/9/2021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pPr/>
              <a:t>2/9/2021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pPr/>
              <a:t>2/9/2021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pPr/>
              <a:t>2/9/2021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pPr/>
              <a:t>2/9/2021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01CFC1BB-C5B3-4479-9752-C53221627F9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5B5FB5AC-39B2-4094-B486-0FCD501D50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7150CFE4-97B0-48C6-ACD6-9399CBA119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A3C6F7F0-46EA-4F8E-A112-1B517C2B5A0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1691A3CC-CDA1-4C3B-9150-FCFB5373D82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Picture 2" descr="A picture containing outdoor, tree, ground, grass&#10;&#10;Description automatically generated">
            <a:extLst>
              <a:ext uri="{FF2B5EF4-FFF2-40B4-BE49-F238E27FC236}">
                <a16:creationId xmlns="" xmlns:a16="http://schemas.microsoft.com/office/drawing/2014/main" id="{9E6604B1-D341-4E45-ABC9-8B30765D15C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327" r="2" b="6289"/>
          <a:stretch/>
        </p:blipFill>
        <p:spPr>
          <a:xfrm>
            <a:off x="6411742" y="10"/>
            <a:ext cx="6095267" cy="685799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0A59D270-32B9-42B3-935F-106B2124147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88333"/>
            <a:ext cx="6400800" cy="18570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1D369348-41FF-46AE-8D88-31B1A1C4E9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" y="2162908"/>
            <a:ext cx="6411743" cy="2532185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F23A0E6-5AB9-4548-9E20-CCAF59261582}"/>
              </a:ext>
            </a:extLst>
          </p:cNvPr>
          <p:cNvSpPr txBox="1"/>
          <p:nvPr/>
        </p:nvSpPr>
        <p:spPr>
          <a:xfrm>
            <a:off x="1" y="2403231"/>
            <a:ext cx="6400800" cy="213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dirty="0">
                <a:latin typeface="Trattatello" panose="020F0403020200020303" pitchFamily="34" charset="0"/>
                <a:ea typeface="+mj-ea"/>
                <a:cs typeface="+mj-cs"/>
              </a:rPr>
              <a:t>SPOOKAMAGA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A238DC9-A0CE-C642-9EEA-C50548929997}"/>
              </a:ext>
            </a:extLst>
          </p:cNvPr>
          <p:cNvSpPr txBox="1"/>
          <p:nvPr/>
        </p:nvSpPr>
        <p:spPr>
          <a:xfrm>
            <a:off x="779257" y="4822439"/>
            <a:ext cx="494007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Trattatello" panose="020F0403020200020303" pitchFamily="34" charset="0"/>
              </a:rPr>
              <a:t>AT CAMP LAKAMAGA FOR </a:t>
            </a:r>
          </a:p>
          <a:p>
            <a:pPr algn="ctr"/>
            <a:r>
              <a:rPr lang="en-US" sz="2800" dirty="0">
                <a:latin typeface="Trattatello" panose="020F0403020200020303" pitchFamily="34" charset="0"/>
              </a:rPr>
              <a:t>SCOUTS AND THEIR FAMILIES </a:t>
            </a:r>
          </a:p>
          <a:p>
            <a:pPr algn="ctr"/>
            <a:r>
              <a:rPr lang="en-US" sz="2800" dirty="0">
                <a:latin typeface="Trattatello" panose="020F0403020200020303" pitchFamily="34" charset="0"/>
              </a:rPr>
              <a:t>VISIT OUR WEBSITE AT</a:t>
            </a:r>
          </a:p>
          <a:p>
            <a:pPr algn="ctr"/>
            <a:r>
              <a:rPr lang="en-US" sz="2400" u="sng" dirty="0">
                <a:latin typeface="Trattatello" panose="020F0403020200020303" pitchFamily="34" charset="0"/>
              </a:rPr>
              <a:t>WWW.CAMPSPOOKAMAGA.COM</a:t>
            </a:r>
          </a:p>
        </p:txBody>
      </p:sp>
    </p:spTree>
    <p:extLst>
      <p:ext uri="{BB962C8B-B14F-4D97-AF65-F5344CB8AC3E}">
        <p14:creationId xmlns="" xmlns:p14="http://schemas.microsoft.com/office/powerpoint/2010/main" val="4071529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people standing around a fire&#10;&#10;Description automatically generated with medium confidence">
            <a:extLst>
              <a:ext uri="{FF2B5EF4-FFF2-40B4-BE49-F238E27FC236}">
                <a16:creationId xmlns="" xmlns:a16="http://schemas.microsoft.com/office/drawing/2014/main" id="{B87D26CF-892C-1E4B-859C-E53F1AD3B8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03" r="-3" b="15694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11" name="Picture 10" descr="A group of people posing for the camera&#10;&#10;Description automatically generated with medium confidence">
            <a:extLst>
              <a:ext uri="{FF2B5EF4-FFF2-40B4-BE49-F238E27FC236}">
                <a16:creationId xmlns="" xmlns:a16="http://schemas.microsoft.com/office/drawing/2014/main" id="{6359278F-8BCA-AB40-BF6F-C9521CDF10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436" r="1" b="9220"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3" name="Picture 2" descr="A picture containing scene, light, dark, lit&#10;&#10;Description automatically generated">
            <a:extLst>
              <a:ext uri="{FF2B5EF4-FFF2-40B4-BE49-F238E27FC236}">
                <a16:creationId xmlns="" xmlns:a16="http://schemas.microsoft.com/office/drawing/2014/main" id="{1011D9C9-1B91-1D4C-A751-7437293DA02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004" r="-1" b="-1"/>
          <a:stretch/>
        </p:blipFill>
        <p:spPr>
          <a:xfrm>
            <a:off x="7458302" y="-22547"/>
            <a:ext cx="3809132" cy="3139531"/>
          </a:xfrm>
          <a:prstGeom prst="rect">
            <a:avLst/>
          </a:prstGeom>
        </p:spPr>
      </p:pic>
      <p:pic>
        <p:nvPicPr>
          <p:cNvPr id="4" name="Picture 3" descr="A picture containing grass, outdoor, tree&#10;&#10;Description automatically generated">
            <a:extLst>
              <a:ext uri="{FF2B5EF4-FFF2-40B4-BE49-F238E27FC236}">
                <a16:creationId xmlns="" xmlns:a16="http://schemas.microsoft.com/office/drawing/2014/main" id="{5CDF1212-9C29-1E41-81FC-35667BF5AA8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358"/>
          <a:stretch/>
        </p:blipFill>
        <p:spPr>
          <a:xfrm>
            <a:off x="1" y="4065775"/>
            <a:ext cx="5001186" cy="2792224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25414FA1-2D4C-41DB-83DE-4F3E38C10A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72215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person, indoor&#10;&#10;Description automatically generated">
            <a:extLst>
              <a:ext uri="{FF2B5EF4-FFF2-40B4-BE49-F238E27FC236}">
                <a16:creationId xmlns="" xmlns:a16="http://schemas.microsoft.com/office/drawing/2014/main" id="{87626442-0B6E-FF4B-9656-8A3BE5538E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238"/>
          <a:stretch/>
        </p:blipFill>
        <p:spPr>
          <a:xfrm>
            <a:off x="6887044" y="-1"/>
            <a:ext cx="5167796" cy="3104208"/>
          </a:xfrm>
          <a:prstGeom prst="rect">
            <a:avLst/>
          </a:prstGeom>
        </p:spPr>
      </p:pic>
      <p:pic>
        <p:nvPicPr>
          <p:cNvPr id="5" name="Picture 4" descr="A group of children posing for a photo in front of a large cartoon character&#10;&#10;Description automatically generated with low confidence">
            <a:extLst>
              <a:ext uri="{FF2B5EF4-FFF2-40B4-BE49-F238E27FC236}">
                <a16:creationId xmlns="" xmlns:a16="http://schemas.microsoft.com/office/drawing/2014/main" id="{2A6FFDF6-B32A-BC43-95A5-3A72E4B836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952" r="-1" b="2228"/>
          <a:stretch/>
        </p:blipFill>
        <p:spPr>
          <a:xfrm>
            <a:off x="5404023" y="3104207"/>
            <a:ext cx="6129269" cy="3592925"/>
          </a:xfrm>
          <a:prstGeom prst="rect">
            <a:avLst/>
          </a:prstGeom>
        </p:spPr>
      </p:pic>
      <p:pic>
        <p:nvPicPr>
          <p:cNvPr id="3" name="Picture 2" descr="A person standing on a balcony&#10;&#10;Description automatically generated with low confidence">
            <a:extLst>
              <a:ext uri="{FF2B5EF4-FFF2-40B4-BE49-F238E27FC236}">
                <a16:creationId xmlns="" xmlns:a16="http://schemas.microsoft.com/office/drawing/2014/main" id="{DEA91983-8DA2-064F-A7F6-205391E1F6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58" r="1" b="895"/>
          <a:stretch/>
        </p:blipFill>
        <p:spPr>
          <a:xfrm>
            <a:off x="323596" y="160868"/>
            <a:ext cx="6082711" cy="3920044"/>
          </a:xfrm>
          <a:custGeom>
            <a:avLst/>
            <a:gdLst/>
            <a:ahLst/>
            <a:cxnLst/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7" name="Picture 6" descr="A picture containing tree, grass, outdoor, person&#10;&#10;Description automatically generated">
            <a:extLst>
              <a:ext uri="{FF2B5EF4-FFF2-40B4-BE49-F238E27FC236}">
                <a16:creationId xmlns="" xmlns:a16="http://schemas.microsoft.com/office/drawing/2014/main" id="{37E321B4-989D-9143-B165-8BBF1BB746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575" r="1" b="18423"/>
          <a:stretch/>
        </p:blipFill>
        <p:spPr>
          <a:xfrm>
            <a:off x="658708" y="4310949"/>
            <a:ext cx="4614333" cy="21561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1509049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129</TotalTime>
  <Words>15</Words>
  <Application>Microsoft Office PowerPoint</Application>
  <PresentationFormat>Custom</PresentationFormat>
  <Paragraphs>6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Berlin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Linda Hudepohl</cp:lastModifiedBy>
  <cp:revision>6</cp:revision>
  <dcterms:created xsi:type="dcterms:W3CDTF">2021-01-30T00:55:31Z</dcterms:created>
  <dcterms:modified xsi:type="dcterms:W3CDTF">2021-02-09T16:43:37Z</dcterms:modified>
</cp:coreProperties>
</file>