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71" autoAdjust="0"/>
    <p:restoredTop sz="94660"/>
  </p:normalViewPr>
  <p:slideViewPr>
    <p:cSldViewPr snapToGrid="0">
      <p:cViewPr varScale="1">
        <p:scale>
          <a:sx n="72" d="100"/>
          <a:sy n="72" d="100"/>
        </p:scale>
        <p:origin x="49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75037-65A0-4864-8F35-332DD8236C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098C16-FD18-48CB-9A3E-1998F30C36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87CD62-903D-4CB5-A8AC-E6BA628E2290}"/>
              </a:ext>
            </a:extLst>
          </p:cNvPr>
          <p:cNvSpPr>
            <a:spLocks noGrp="1"/>
          </p:cNvSpPr>
          <p:nvPr>
            <p:ph type="dt" sz="half" idx="10"/>
          </p:nvPr>
        </p:nvSpPr>
        <p:spPr/>
        <p:txBody>
          <a:bodyPr/>
          <a:lstStyle/>
          <a:p>
            <a:fld id="{D3FD1A4E-1626-412E-8F20-2F15E2ABD2D0}" type="datetimeFigureOut">
              <a:rPr lang="en-US" smtClean="0"/>
              <a:t>5/4/2021</a:t>
            </a:fld>
            <a:endParaRPr lang="en-US"/>
          </a:p>
        </p:txBody>
      </p:sp>
      <p:sp>
        <p:nvSpPr>
          <p:cNvPr id="5" name="Footer Placeholder 4">
            <a:extLst>
              <a:ext uri="{FF2B5EF4-FFF2-40B4-BE49-F238E27FC236}">
                <a16:creationId xmlns:a16="http://schemas.microsoft.com/office/drawing/2014/main" id="{C318240B-F9F8-43D1-8372-C66948E1C8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2343D2-D850-4184-BDCD-A69C65569F3B}"/>
              </a:ext>
            </a:extLst>
          </p:cNvPr>
          <p:cNvSpPr>
            <a:spLocks noGrp="1"/>
          </p:cNvSpPr>
          <p:nvPr>
            <p:ph type="sldNum" sz="quarter" idx="12"/>
          </p:nvPr>
        </p:nvSpPr>
        <p:spPr/>
        <p:txBody>
          <a:bodyPr/>
          <a:lstStyle/>
          <a:p>
            <a:fld id="{5B2F38AE-ABFD-45F2-8DEF-ED18099800EC}" type="slidenum">
              <a:rPr lang="en-US" smtClean="0"/>
              <a:t>‹#›</a:t>
            </a:fld>
            <a:endParaRPr lang="en-US"/>
          </a:p>
        </p:txBody>
      </p:sp>
    </p:spTree>
    <p:extLst>
      <p:ext uri="{BB962C8B-B14F-4D97-AF65-F5344CB8AC3E}">
        <p14:creationId xmlns:p14="http://schemas.microsoft.com/office/powerpoint/2010/main" val="3919378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AE4E0-DD26-48BA-82FE-2104DAC685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388853-2221-4652-8A35-18D9F192B7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622A-B225-4855-A7AF-49527AECC4A2}"/>
              </a:ext>
            </a:extLst>
          </p:cNvPr>
          <p:cNvSpPr>
            <a:spLocks noGrp="1"/>
          </p:cNvSpPr>
          <p:nvPr>
            <p:ph type="dt" sz="half" idx="10"/>
          </p:nvPr>
        </p:nvSpPr>
        <p:spPr/>
        <p:txBody>
          <a:bodyPr/>
          <a:lstStyle/>
          <a:p>
            <a:fld id="{D3FD1A4E-1626-412E-8F20-2F15E2ABD2D0}" type="datetimeFigureOut">
              <a:rPr lang="en-US" smtClean="0"/>
              <a:t>5/4/2021</a:t>
            </a:fld>
            <a:endParaRPr lang="en-US"/>
          </a:p>
        </p:txBody>
      </p:sp>
      <p:sp>
        <p:nvSpPr>
          <p:cNvPr id="5" name="Footer Placeholder 4">
            <a:extLst>
              <a:ext uri="{FF2B5EF4-FFF2-40B4-BE49-F238E27FC236}">
                <a16:creationId xmlns:a16="http://schemas.microsoft.com/office/drawing/2014/main" id="{7DC4958E-2763-4983-9D1E-E1F77B7176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E9E058-263F-4D3E-9B27-37DF2D21E8AB}"/>
              </a:ext>
            </a:extLst>
          </p:cNvPr>
          <p:cNvSpPr>
            <a:spLocks noGrp="1"/>
          </p:cNvSpPr>
          <p:nvPr>
            <p:ph type="sldNum" sz="quarter" idx="12"/>
          </p:nvPr>
        </p:nvSpPr>
        <p:spPr/>
        <p:txBody>
          <a:bodyPr/>
          <a:lstStyle/>
          <a:p>
            <a:fld id="{5B2F38AE-ABFD-45F2-8DEF-ED18099800EC}" type="slidenum">
              <a:rPr lang="en-US" smtClean="0"/>
              <a:t>‹#›</a:t>
            </a:fld>
            <a:endParaRPr lang="en-US"/>
          </a:p>
        </p:txBody>
      </p:sp>
    </p:spTree>
    <p:extLst>
      <p:ext uri="{BB962C8B-B14F-4D97-AF65-F5344CB8AC3E}">
        <p14:creationId xmlns:p14="http://schemas.microsoft.com/office/powerpoint/2010/main" val="3084862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2AE60-F5EF-43A7-AB9E-A4926905F4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4F42F54-DE8A-44D4-B681-BF7F7987DE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702E1D-14FC-4089-82E6-2B40C63277F6}"/>
              </a:ext>
            </a:extLst>
          </p:cNvPr>
          <p:cNvSpPr>
            <a:spLocks noGrp="1"/>
          </p:cNvSpPr>
          <p:nvPr>
            <p:ph type="dt" sz="half" idx="10"/>
          </p:nvPr>
        </p:nvSpPr>
        <p:spPr/>
        <p:txBody>
          <a:bodyPr/>
          <a:lstStyle/>
          <a:p>
            <a:fld id="{D3FD1A4E-1626-412E-8F20-2F15E2ABD2D0}" type="datetimeFigureOut">
              <a:rPr lang="en-US" smtClean="0"/>
              <a:t>5/4/2021</a:t>
            </a:fld>
            <a:endParaRPr lang="en-US"/>
          </a:p>
        </p:txBody>
      </p:sp>
      <p:sp>
        <p:nvSpPr>
          <p:cNvPr id="5" name="Footer Placeholder 4">
            <a:extLst>
              <a:ext uri="{FF2B5EF4-FFF2-40B4-BE49-F238E27FC236}">
                <a16:creationId xmlns:a16="http://schemas.microsoft.com/office/drawing/2014/main" id="{073CC4D0-40EF-40DA-BFAF-5359F8331E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D2D5C3-BE24-4E52-BE81-258E76DA4E2C}"/>
              </a:ext>
            </a:extLst>
          </p:cNvPr>
          <p:cNvSpPr>
            <a:spLocks noGrp="1"/>
          </p:cNvSpPr>
          <p:nvPr>
            <p:ph type="sldNum" sz="quarter" idx="12"/>
          </p:nvPr>
        </p:nvSpPr>
        <p:spPr/>
        <p:txBody>
          <a:bodyPr/>
          <a:lstStyle/>
          <a:p>
            <a:fld id="{5B2F38AE-ABFD-45F2-8DEF-ED18099800EC}" type="slidenum">
              <a:rPr lang="en-US" smtClean="0"/>
              <a:t>‹#›</a:t>
            </a:fld>
            <a:endParaRPr lang="en-US"/>
          </a:p>
        </p:txBody>
      </p:sp>
    </p:spTree>
    <p:extLst>
      <p:ext uri="{BB962C8B-B14F-4D97-AF65-F5344CB8AC3E}">
        <p14:creationId xmlns:p14="http://schemas.microsoft.com/office/powerpoint/2010/main" val="3043037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126E1-74FE-4B73-AFE8-9D51B86D58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43E346-3212-4948-8F20-AF9629D03A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EC248B-79B3-41D6-881F-87B5A8E090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EDDF74-CD87-4016-8C65-C09FB9434DD4}"/>
              </a:ext>
            </a:extLst>
          </p:cNvPr>
          <p:cNvSpPr>
            <a:spLocks noGrp="1"/>
          </p:cNvSpPr>
          <p:nvPr>
            <p:ph type="dt" sz="half" idx="10"/>
          </p:nvPr>
        </p:nvSpPr>
        <p:spPr/>
        <p:txBody>
          <a:bodyPr/>
          <a:lstStyle/>
          <a:p>
            <a:fld id="{D3FD1A4E-1626-412E-8F20-2F15E2ABD2D0}" type="datetimeFigureOut">
              <a:rPr lang="en-US" smtClean="0"/>
              <a:t>5/4/2021</a:t>
            </a:fld>
            <a:endParaRPr lang="en-US"/>
          </a:p>
        </p:txBody>
      </p:sp>
      <p:sp>
        <p:nvSpPr>
          <p:cNvPr id="6" name="Footer Placeholder 5">
            <a:extLst>
              <a:ext uri="{FF2B5EF4-FFF2-40B4-BE49-F238E27FC236}">
                <a16:creationId xmlns:a16="http://schemas.microsoft.com/office/drawing/2014/main" id="{4B297A6E-6F8E-4741-8DBD-13B4B342D4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B8BE06-AC47-46F9-8D87-1E497095301A}"/>
              </a:ext>
            </a:extLst>
          </p:cNvPr>
          <p:cNvSpPr>
            <a:spLocks noGrp="1"/>
          </p:cNvSpPr>
          <p:nvPr>
            <p:ph type="sldNum" sz="quarter" idx="12"/>
          </p:nvPr>
        </p:nvSpPr>
        <p:spPr/>
        <p:txBody>
          <a:bodyPr/>
          <a:lstStyle/>
          <a:p>
            <a:fld id="{5B2F38AE-ABFD-45F2-8DEF-ED18099800EC}" type="slidenum">
              <a:rPr lang="en-US" smtClean="0"/>
              <a:t>‹#›</a:t>
            </a:fld>
            <a:endParaRPr lang="en-US"/>
          </a:p>
        </p:txBody>
      </p:sp>
    </p:spTree>
    <p:extLst>
      <p:ext uri="{BB962C8B-B14F-4D97-AF65-F5344CB8AC3E}">
        <p14:creationId xmlns:p14="http://schemas.microsoft.com/office/powerpoint/2010/main" val="686684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61BBF-73A7-4337-B8EF-D3EE6F46B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A8D046-B6EA-482E-B91C-6D6A9E3AFC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F2F10E-C568-4C52-9EA6-6CB8A11208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51CB1F-D017-455C-9EAF-E3EE72C9B7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115F2F-4BD4-431D-B4FA-60C8C936FF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398DEE-F128-4383-BD15-A80A7F752076}"/>
              </a:ext>
            </a:extLst>
          </p:cNvPr>
          <p:cNvSpPr>
            <a:spLocks noGrp="1"/>
          </p:cNvSpPr>
          <p:nvPr>
            <p:ph type="dt" sz="half" idx="10"/>
          </p:nvPr>
        </p:nvSpPr>
        <p:spPr/>
        <p:txBody>
          <a:bodyPr/>
          <a:lstStyle/>
          <a:p>
            <a:fld id="{D3FD1A4E-1626-412E-8F20-2F15E2ABD2D0}" type="datetimeFigureOut">
              <a:rPr lang="en-US" smtClean="0"/>
              <a:t>5/4/2021</a:t>
            </a:fld>
            <a:endParaRPr lang="en-US"/>
          </a:p>
        </p:txBody>
      </p:sp>
      <p:sp>
        <p:nvSpPr>
          <p:cNvPr id="8" name="Footer Placeholder 7">
            <a:extLst>
              <a:ext uri="{FF2B5EF4-FFF2-40B4-BE49-F238E27FC236}">
                <a16:creationId xmlns:a16="http://schemas.microsoft.com/office/drawing/2014/main" id="{CF1DD85F-D0A9-459A-A050-DD9DB2D9B2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EC9E06-CDF3-4D90-9E01-8FF7707203A2}"/>
              </a:ext>
            </a:extLst>
          </p:cNvPr>
          <p:cNvSpPr>
            <a:spLocks noGrp="1"/>
          </p:cNvSpPr>
          <p:nvPr>
            <p:ph type="sldNum" sz="quarter" idx="12"/>
          </p:nvPr>
        </p:nvSpPr>
        <p:spPr/>
        <p:txBody>
          <a:bodyPr/>
          <a:lstStyle/>
          <a:p>
            <a:fld id="{5B2F38AE-ABFD-45F2-8DEF-ED18099800EC}" type="slidenum">
              <a:rPr lang="en-US" smtClean="0"/>
              <a:t>‹#›</a:t>
            </a:fld>
            <a:endParaRPr lang="en-US"/>
          </a:p>
        </p:txBody>
      </p:sp>
    </p:spTree>
    <p:extLst>
      <p:ext uri="{BB962C8B-B14F-4D97-AF65-F5344CB8AC3E}">
        <p14:creationId xmlns:p14="http://schemas.microsoft.com/office/powerpoint/2010/main" val="2883897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B9040-7B25-4B66-BCDC-BD73BB5AAD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E70950C-E5A5-4822-B717-824E895B1585}"/>
              </a:ext>
            </a:extLst>
          </p:cNvPr>
          <p:cNvSpPr>
            <a:spLocks noGrp="1"/>
          </p:cNvSpPr>
          <p:nvPr>
            <p:ph type="dt" sz="half" idx="10"/>
          </p:nvPr>
        </p:nvSpPr>
        <p:spPr/>
        <p:txBody>
          <a:bodyPr/>
          <a:lstStyle/>
          <a:p>
            <a:fld id="{D3FD1A4E-1626-412E-8F20-2F15E2ABD2D0}" type="datetimeFigureOut">
              <a:rPr lang="en-US" smtClean="0"/>
              <a:t>5/4/2021</a:t>
            </a:fld>
            <a:endParaRPr lang="en-US"/>
          </a:p>
        </p:txBody>
      </p:sp>
      <p:sp>
        <p:nvSpPr>
          <p:cNvPr id="4" name="Footer Placeholder 3">
            <a:extLst>
              <a:ext uri="{FF2B5EF4-FFF2-40B4-BE49-F238E27FC236}">
                <a16:creationId xmlns:a16="http://schemas.microsoft.com/office/drawing/2014/main" id="{494E4957-DC0B-4634-A6F1-C8B7DDD2BA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FDDC31-E36E-4292-B91E-E460D00E64D3}"/>
              </a:ext>
            </a:extLst>
          </p:cNvPr>
          <p:cNvSpPr>
            <a:spLocks noGrp="1"/>
          </p:cNvSpPr>
          <p:nvPr>
            <p:ph type="sldNum" sz="quarter" idx="12"/>
          </p:nvPr>
        </p:nvSpPr>
        <p:spPr/>
        <p:txBody>
          <a:bodyPr/>
          <a:lstStyle/>
          <a:p>
            <a:fld id="{5B2F38AE-ABFD-45F2-8DEF-ED18099800EC}" type="slidenum">
              <a:rPr lang="en-US" smtClean="0"/>
              <a:t>‹#›</a:t>
            </a:fld>
            <a:endParaRPr lang="en-US"/>
          </a:p>
        </p:txBody>
      </p:sp>
    </p:spTree>
    <p:extLst>
      <p:ext uri="{BB962C8B-B14F-4D97-AF65-F5344CB8AC3E}">
        <p14:creationId xmlns:p14="http://schemas.microsoft.com/office/powerpoint/2010/main" val="940127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9362F3-9B76-492E-B7C3-20F8913D575F}"/>
              </a:ext>
            </a:extLst>
          </p:cNvPr>
          <p:cNvSpPr>
            <a:spLocks noGrp="1"/>
          </p:cNvSpPr>
          <p:nvPr>
            <p:ph type="dt" sz="half" idx="10"/>
          </p:nvPr>
        </p:nvSpPr>
        <p:spPr/>
        <p:txBody>
          <a:bodyPr/>
          <a:lstStyle/>
          <a:p>
            <a:fld id="{D3FD1A4E-1626-412E-8F20-2F15E2ABD2D0}" type="datetimeFigureOut">
              <a:rPr lang="en-US" smtClean="0"/>
              <a:t>5/4/2021</a:t>
            </a:fld>
            <a:endParaRPr lang="en-US"/>
          </a:p>
        </p:txBody>
      </p:sp>
      <p:sp>
        <p:nvSpPr>
          <p:cNvPr id="3" name="Footer Placeholder 2">
            <a:extLst>
              <a:ext uri="{FF2B5EF4-FFF2-40B4-BE49-F238E27FC236}">
                <a16:creationId xmlns:a16="http://schemas.microsoft.com/office/drawing/2014/main" id="{B66EDF91-D2B1-4785-B69B-ACA0D6DA70C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9FE60F-C73B-45E1-8C5B-89796A63F953}"/>
              </a:ext>
            </a:extLst>
          </p:cNvPr>
          <p:cNvSpPr>
            <a:spLocks noGrp="1"/>
          </p:cNvSpPr>
          <p:nvPr>
            <p:ph type="sldNum" sz="quarter" idx="12"/>
          </p:nvPr>
        </p:nvSpPr>
        <p:spPr/>
        <p:txBody>
          <a:bodyPr/>
          <a:lstStyle/>
          <a:p>
            <a:fld id="{5B2F38AE-ABFD-45F2-8DEF-ED18099800EC}" type="slidenum">
              <a:rPr lang="en-US" smtClean="0"/>
              <a:t>‹#›</a:t>
            </a:fld>
            <a:endParaRPr lang="en-US"/>
          </a:p>
        </p:txBody>
      </p:sp>
    </p:spTree>
    <p:extLst>
      <p:ext uri="{BB962C8B-B14F-4D97-AF65-F5344CB8AC3E}">
        <p14:creationId xmlns:p14="http://schemas.microsoft.com/office/powerpoint/2010/main" val="1049577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EBDCE-259C-4D9E-AF35-83F067B142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4340A8-39A4-4C03-85AC-DFA7EA01F5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5FE4C3-6791-4A17-B5C0-8E5F671F42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4B8129-FDEB-46D9-B4AF-A95B5D5CC7F6}"/>
              </a:ext>
            </a:extLst>
          </p:cNvPr>
          <p:cNvSpPr>
            <a:spLocks noGrp="1"/>
          </p:cNvSpPr>
          <p:nvPr>
            <p:ph type="dt" sz="half" idx="10"/>
          </p:nvPr>
        </p:nvSpPr>
        <p:spPr/>
        <p:txBody>
          <a:bodyPr/>
          <a:lstStyle/>
          <a:p>
            <a:fld id="{D3FD1A4E-1626-412E-8F20-2F15E2ABD2D0}" type="datetimeFigureOut">
              <a:rPr lang="en-US" smtClean="0"/>
              <a:t>5/4/2021</a:t>
            </a:fld>
            <a:endParaRPr lang="en-US"/>
          </a:p>
        </p:txBody>
      </p:sp>
      <p:sp>
        <p:nvSpPr>
          <p:cNvPr id="6" name="Footer Placeholder 5">
            <a:extLst>
              <a:ext uri="{FF2B5EF4-FFF2-40B4-BE49-F238E27FC236}">
                <a16:creationId xmlns:a16="http://schemas.microsoft.com/office/drawing/2014/main" id="{DAA68822-4C42-4799-AA46-C3FDE245BF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F080E4-A60F-4A02-BFF1-7A23A0413E89}"/>
              </a:ext>
            </a:extLst>
          </p:cNvPr>
          <p:cNvSpPr>
            <a:spLocks noGrp="1"/>
          </p:cNvSpPr>
          <p:nvPr>
            <p:ph type="sldNum" sz="quarter" idx="12"/>
          </p:nvPr>
        </p:nvSpPr>
        <p:spPr/>
        <p:txBody>
          <a:bodyPr/>
          <a:lstStyle/>
          <a:p>
            <a:fld id="{5B2F38AE-ABFD-45F2-8DEF-ED18099800EC}" type="slidenum">
              <a:rPr lang="en-US" smtClean="0"/>
              <a:t>‹#›</a:t>
            </a:fld>
            <a:endParaRPr lang="en-US"/>
          </a:p>
        </p:txBody>
      </p:sp>
    </p:spTree>
    <p:extLst>
      <p:ext uri="{BB962C8B-B14F-4D97-AF65-F5344CB8AC3E}">
        <p14:creationId xmlns:p14="http://schemas.microsoft.com/office/powerpoint/2010/main" val="1336085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E44EC-B06A-4E2A-A7FA-1EF114B13F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91926A-2785-41B8-A47C-E16DE885A2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AD5262B-5A8B-4846-8298-82B39F4DD8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2EB323-9F2A-4CE6-894F-3520A3174631}"/>
              </a:ext>
            </a:extLst>
          </p:cNvPr>
          <p:cNvSpPr>
            <a:spLocks noGrp="1"/>
          </p:cNvSpPr>
          <p:nvPr>
            <p:ph type="dt" sz="half" idx="10"/>
          </p:nvPr>
        </p:nvSpPr>
        <p:spPr/>
        <p:txBody>
          <a:bodyPr/>
          <a:lstStyle/>
          <a:p>
            <a:fld id="{D3FD1A4E-1626-412E-8F20-2F15E2ABD2D0}" type="datetimeFigureOut">
              <a:rPr lang="en-US" smtClean="0"/>
              <a:t>5/4/2021</a:t>
            </a:fld>
            <a:endParaRPr lang="en-US"/>
          </a:p>
        </p:txBody>
      </p:sp>
      <p:sp>
        <p:nvSpPr>
          <p:cNvPr id="6" name="Footer Placeholder 5">
            <a:extLst>
              <a:ext uri="{FF2B5EF4-FFF2-40B4-BE49-F238E27FC236}">
                <a16:creationId xmlns:a16="http://schemas.microsoft.com/office/drawing/2014/main" id="{935B7D93-69D7-49A0-839D-DEC947998D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613A84-284F-4229-A7F6-9A355AD00176}"/>
              </a:ext>
            </a:extLst>
          </p:cNvPr>
          <p:cNvSpPr>
            <a:spLocks noGrp="1"/>
          </p:cNvSpPr>
          <p:nvPr>
            <p:ph type="sldNum" sz="quarter" idx="12"/>
          </p:nvPr>
        </p:nvSpPr>
        <p:spPr/>
        <p:txBody>
          <a:bodyPr/>
          <a:lstStyle/>
          <a:p>
            <a:fld id="{5B2F38AE-ABFD-45F2-8DEF-ED18099800EC}" type="slidenum">
              <a:rPr lang="en-US" smtClean="0"/>
              <a:t>‹#›</a:t>
            </a:fld>
            <a:endParaRPr lang="en-US"/>
          </a:p>
        </p:txBody>
      </p:sp>
    </p:spTree>
    <p:extLst>
      <p:ext uri="{BB962C8B-B14F-4D97-AF65-F5344CB8AC3E}">
        <p14:creationId xmlns:p14="http://schemas.microsoft.com/office/powerpoint/2010/main" val="4260178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0F47E-B1B4-419C-9D38-6D548DDDFA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1325F6-4A22-437F-92C1-B257CB6657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5D679A-F28E-41C0-875E-E174D9522B14}"/>
              </a:ext>
            </a:extLst>
          </p:cNvPr>
          <p:cNvSpPr>
            <a:spLocks noGrp="1"/>
          </p:cNvSpPr>
          <p:nvPr>
            <p:ph type="dt" sz="half" idx="10"/>
          </p:nvPr>
        </p:nvSpPr>
        <p:spPr/>
        <p:txBody>
          <a:bodyPr/>
          <a:lstStyle/>
          <a:p>
            <a:fld id="{D3FD1A4E-1626-412E-8F20-2F15E2ABD2D0}" type="datetimeFigureOut">
              <a:rPr lang="en-US" smtClean="0"/>
              <a:t>5/4/2021</a:t>
            </a:fld>
            <a:endParaRPr lang="en-US"/>
          </a:p>
        </p:txBody>
      </p:sp>
      <p:sp>
        <p:nvSpPr>
          <p:cNvPr id="5" name="Footer Placeholder 4">
            <a:extLst>
              <a:ext uri="{FF2B5EF4-FFF2-40B4-BE49-F238E27FC236}">
                <a16:creationId xmlns:a16="http://schemas.microsoft.com/office/drawing/2014/main" id="{C5EA2B38-306D-4E37-8C63-5D5775A4D6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D968D5-72F4-4CBE-9F26-9124A9622CD4}"/>
              </a:ext>
            </a:extLst>
          </p:cNvPr>
          <p:cNvSpPr>
            <a:spLocks noGrp="1"/>
          </p:cNvSpPr>
          <p:nvPr>
            <p:ph type="sldNum" sz="quarter" idx="12"/>
          </p:nvPr>
        </p:nvSpPr>
        <p:spPr/>
        <p:txBody>
          <a:bodyPr/>
          <a:lstStyle/>
          <a:p>
            <a:fld id="{5B2F38AE-ABFD-45F2-8DEF-ED18099800EC}" type="slidenum">
              <a:rPr lang="en-US" smtClean="0"/>
              <a:t>‹#›</a:t>
            </a:fld>
            <a:endParaRPr lang="en-US"/>
          </a:p>
        </p:txBody>
      </p:sp>
    </p:spTree>
    <p:extLst>
      <p:ext uri="{BB962C8B-B14F-4D97-AF65-F5344CB8AC3E}">
        <p14:creationId xmlns:p14="http://schemas.microsoft.com/office/powerpoint/2010/main" val="1924978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96C907-3BC0-4652-9EF5-40DD0EFC64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7D5DF7-CCD5-4EAA-AF54-43EFEF8555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64360B-384A-4012-8A88-89897101F0CA}"/>
              </a:ext>
            </a:extLst>
          </p:cNvPr>
          <p:cNvSpPr>
            <a:spLocks noGrp="1"/>
          </p:cNvSpPr>
          <p:nvPr>
            <p:ph type="dt" sz="half" idx="10"/>
          </p:nvPr>
        </p:nvSpPr>
        <p:spPr/>
        <p:txBody>
          <a:bodyPr/>
          <a:lstStyle/>
          <a:p>
            <a:fld id="{D3FD1A4E-1626-412E-8F20-2F15E2ABD2D0}" type="datetimeFigureOut">
              <a:rPr lang="en-US" smtClean="0"/>
              <a:t>5/4/2021</a:t>
            </a:fld>
            <a:endParaRPr lang="en-US"/>
          </a:p>
        </p:txBody>
      </p:sp>
      <p:sp>
        <p:nvSpPr>
          <p:cNvPr id="5" name="Footer Placeholder 4">
            <a:extLst>
              <a:ext uri="{FF2B5EF4-FFF2-40B4-BE49-F238E27FC236}">
                <a16:creationId xmlns:a16="http://schemas.microsoft.com/office/drawing/2014/main" id="{651CECEB-A552-47AF-BF07-BA71636326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4593C0-B940-48D5-9CC3-776E601F8659}"/>
              </a:ext>
            </a:extLst>
          </p:cNvPr>
          <p:cNvSpPr>
            <a:spLocks noGrp="1"/>
          </p:cNvSpPr>
          <p:nvPr>
            <p:ph type="sldNum" sz="quarter" idx="12"/>
          </p:nvPr>
        </p:nvSpPr>
        <p:spPr/>
        <p:txBody>
          <a:bodyPr/>
          <a:lstStyle/>
          <a:p>
            <a:fld id="{5B2F38AE-ABFD-45F2-8DEF-ED18099800EC}" type="slidenum">
              <a:rPr lang="en-US" smtClean="0"/>
              <a:t>‹#›</a:t>
            </a:fld>
            <a:endParaRPr lang="en-US"/>
          </a:p>
        </p:txBody>
      </p:sp>
    </p:spTree>
    <p:extLst>
      <p:ext uri="{BB962C8B-B14F-4D97-AF65-F5344CB8AC3E}">
        <p14:creationId xmlns:p14="http://schemas.microsoft.com/office/powerpoint/2010/main" val="3856613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B40290-51B8-4CA1-B35D-7BAE314F77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96948C-0B7D-419E-B200-94C0FC8599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B25CF5-90E1-4A04-9081-51EA6A6CBB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FD1A4E-1626-412E-8F20-2F15E2ABD2D0}" type="datetimeFigureOut">
              <a:rPr lang="en-US" smtClean="0"/>
              <a:t>5/4/2021</a:t>
            </a:fld>
            <a:endParaRPr lang="en-US"/>
          </a:p>
        </p:txBody>
      </p:sp>
      <p:sp>
        <p:nvSpPr>
          <p:cNvPr id="5" name="Footer Placeholder 4">
            <a:extLst>
              <a:ext uri="{FF2B5EF4-FFF2-40B4-BE49-F238E27FC236}">
                <a16:creationId xmlns:a16="http://schemas.microsoft.com/office/drawing/2014/main" id="{54D96AFA-2FB6-4B34-ADCE-0919DE0CBC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8CB20FB-D648-4D59-AA34-9465056FD1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2F38AE-ABFD-45F2-8DEF-ED18099800EC}" type="slidenum">
              <a:rPr lang="en-US" smtClean="0"/>
              <a:t>‹#›</a:t>
            </a:fld>
            <a:endParaRPr lang="en-US"/>
          </a:p>
        </p:txBody>
      </p:sp>
    </p:spTree>
    <p:extLst>
      <p:ext uri="{BB962C8B-B14F-4D97-AF65-F5344CB8AC3E}">
        <p14:creationId xmlns:p14="http://schemas.microsoft.com/office/powerpoint/2010/main" val="3161802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8314E-D694-46FD-A8AE-DD40B2BA0A5B}"/>
              </a:ext>
            </a:extLst>
          </p:cNvPr>
          <p:cNvSpPr>
            <a:spLocks noGrp="1"/>
          </p:cNvSpPr>
          <p:nvPr>
            <p:ph type="ctrTitle"/>
          </p:nvPr>
        </p:nvSpPr>
        <p:spPr>
          <a:xfrm>
            <a:off x="924491" y="293914"/>
            <a:ext cx="9674268" cy="2962048"/>
          </a:xfrm>
        </p:spPr>
        <p:txBody>
          <a:bodyPr>
            <a:normAutofit fontScale="90000"/>
          </a:bodyPr>
          <a:lstStyle/>
          <a:p>
            <a:r>
              <a:rPr lang="en-US" sz="4000" b="1" i="1" dirty="0">
                <a:latin typeface="Arial" panose="020B0604020202020204" pitchFamily="34" charset="0"/>
                <a:cs typeface="Arial" panose="020B0604020202020204" pitchFamily="34" charset="0"/>
              </a:rPr>
              <a:t>“Troop 1976”</a:t>
            </a:r>
            <a:br>
              <a:rPr lang="en-US" sz="4000" b="1" i="1"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Established in 1976 to support a Girl Scout troop going to The Chalet. Performed as a Kitchen Band to support fundraising events, sponsored World Thinking Day Events, shared Girl Scout traditions with troops, social events to support to our sisters including an annual tea. Several members have received “Forever Green” Award.</a:t>
            </a:r>
          </a:p>
        </p:txBody>
      </p:sp>
      <p:pic>
        <p:nvPicPr>
          <p:cNvPr id="5" name="Picture 4" descr="A group of people posing for a photo&#10;&#10;Description automatically generated">
            <a:extLst>
              <a:ext uri="{FF2B5EF4-FFF2-40B4-BE49-F238E27FC236}">
                <a16:creationId xmlns:a16="http://schemas.microsoft.com/office/drawing/2014/main" id="{7566AE9A-8B80-48ED-B9E9-C399B20911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571" y="3441056"/>
            <a:ext cx="5552054" cy="3123030"/>
          </a:xfrm>
          <a:prstGeom prst="rect">
            <a:avLst/>
          </a:prstGeom>
        </p:spPr>
      </p:pic>
      <p:pic>
        <p:nvPicPr>
          <p:cNvPr id="7" name="Picture 6" descr="A group of elderly people sitting around a table&#10;&#10;Description automatically generated with low confidence">
            <a:extLst>
              <a:ext uri="{FF2B5EF4-FFF2-40B4-BE49-F238E27FC236}">
                <a16:creationId xmlns:a16="http://schemas.microsoft.com/office/drawing/2014/main" id="{BD5BEAA9-36BA-4B54-983C-6B46B091ED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429000"/>
            <a:ext cx="5552054" cy="3123030"/>
          </a:xfrm>
          <a:prstGeom prst="rect">
            <a:avLst/>
          </a:prstGeom>
        </p:spPr>
      </p:pic>
    </p:spTree>
    <p:extLst>
      <p:ext uri="{BB962C8B-B14F-4D97-AF65-F5344CB8AC3E}">
        <p14:creationId xmlns:p14="http://schemas.microsoft.com/office/powerpoint/2010/main" val="2940862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group of people posing for a photo&#10;&#10;Description automatically generated">
            <a:extLst>
              <a:ext uri="{FF2B5EF4-FFF2-40B4-BE49-F238E27FC236}">
                <a16:creationId xmlns:a16="http://schemas.microsoft.com/office/drawing/2014/main" id="{0C8880AF-A8A1-48D6-893E-A2A3157322D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C83AA9-002B-4827-8223-7E0998DFE3EC}"/>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Thinking Day Events</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1471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B983D-BF17-4307-8E1F-C504CD7FB2C2}"/>
              </a:ext>
            </a:extLst>
          </p:cNvPr>
          <p:cNvSpPr>
            <a:spLocks noGrp="1"/>
          </p:cNvSpPr>
          <p:nvPr>
            <p:ph type="title"/>
          </p:nvPr>
        </p:nvSpPr>
        <p:spPr>
          <a:xfrm>
            <a:off x="6539634" y="4571216"/>
            <a:ext cx="5009370" cy="1115415"/>
          </a:xfrm>
        </p:spPr>
        <p:txBody>
          <a:bodyPr vert="horz" lIns="91440" tIns="45720" rIns="91440" bIns="45720" rtlCol="0" anchor="b">
            <a:normAutofit fontScale="90000"/>
          </a:bodyPr>
          <a:lstStyle/>
          <a:p>
            <a:pPr algn="ctr"/>
            <a:r>
              <a:rPr lang="en-US" sz="6000" kern="1200" dirty="0">
                <a:solidFill>
                  <a:schemeClr val="tx1"/>
                </a:solidFill>
                <a:latin typeface="+mj-lt"/>
                <a:ea typeface="+mj-ea"/>
                <a:cs typeface="+mj-cs"/>
              </a:rPr>
              <a:t>Annual Spring Tea</a:t>
            </a:r>
          </a:p>
        </p:txBody>
      </p:sp>
      <p:pic>
        <p:nvPicPr>
          <p:cNvPr id="9" name="Picture 8" descr="A picture containing indoor, wooden&#10;&#10;Description automatically generated">
            <a:extLst>
              <a:ext uri="{FF2B5EF4-FFF2-40B4-BE49-F238E27FC236}">
                <a16:creationId xmlns:a16="http://schemas.microsoft.com/office/drawing/2014/main" id="{434467A5-23EE-4C0A-B613-633185726BCE}"/>
              </a:ext>
            </a:extLst>
          </p:cNvPr>
          <p:cNvPicPr>
            <a:picLocks noChangeAspect="1"/>
          </p:cNvPicPr>
          <p:nvPr/>
        </p:nvPicPr>
        <p:blipFill rotWithShape="1">
          <a:blip r:embed="rId2">
            <a:extLst>
              <a:ext uri="{28A0092B-C50C-407E-A947-70E740481C1C}">
                <a14:useLocalDpi xmlns:a14="http://schemas.microsoft.com/office/drawing/2010/main" val="0"/>
              </a:ext>
            </a:extLst>
          </a:blip>
          <a:srcRect r="22307" b="-2"/>
          <a:stretch/>
        </p:blipFill>
        <p:spPr>
          <a:xfrm rot="5400000">
            <a:off x="1987705" y="68784"/>
            <a:ext cx="2341557" cy="2260416"/>
          </a:xfrm>
          <a:prstGeom prst="rect">
            <a:avLst/>
          </a:prstGeom>
        </p:spPr>
      </p:pic>
      <p:cxnSp>
        <p:nvCxnSpPr>
          <p:cNvPr id="14" name="Straight Connector 13">
            <a:extLst>
              <a:ext uri="{FF2B5EF4-FFF2-40B4-BE49-F238E27FC236}">
                <a16:creationId xmlns:a16="http://schemas.microsoft.com/office/drawing/2014/main" id="{60188E89-AF78-40F6-B787-E9BD9C6256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638BB7"/>
            </a:solidFill>
          </a:ln>
        </p:spPr>
        <p:style>
          <a:lnRef idx="1">
            <a:schemeClr val="accent1"/>
          </a:lnRef>
          <a:fillRef idx="0">
            <a:schemeClr val="accent1"/>
          </a:fillRef>
          <a:effectRef idx="0">
            <a:schemeClr val="accent1"/>
          </a:effectRef>
          <a:fontRef idx="minor">
            <a:schemeClr val="tx1"/>
          </a:fontRef>
        </p:style>
      </p:cxnSp>
      <p:pic>
        <p:nvPicPr>
          <p:cNvPr id="13" name="Content Placeholder 12" descr="A picture containing person, wall, table, indoor&#10;&#10;Description automatically generated">
            <a:extLst>
              <a:ext uri="{FF2B5EF4-FFF2-40B4-BE49-F238E27FC236}">
                <a16:creationId xmlns:a16="http://schemas.microsoft.com/office/drawing/2014/main" id="{6AF47158-CCA2-4906-AE20-091FDBCD35E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2996" y="2461846"/>
            <a:ext cx="5896638" cy="3316859"/>
          </a:xfrm>
        </p:spPr>
      </p:pic>
      <p:pic>
        <p:nvPicPr>
          <p:cNvPr id="16" name="Picture 15" descr="A group of people posing for a photo&#10;&#10;Description automatically generated">
            <a:extLst>
              <a:ext uri="{FF2B5EF4-FFF2-40B4-BE49-F238E27FC236}">
                <a16:creationId xmlns:a16="http://schemas.microsoft.com/office/drawing/2014/main" id="{B2AB0820-D053-466C-A24F-08A600CA34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3970" y="340298"/>
            <a:ext cx="6353901" cy="3088702"/>
          </a:xfrm>
          <a:prstGeom prst="rect">
            <a:avLst/>
          </a:prstGeom>
        </p:spPr>
      </p:pic>
    </p:spTree>
    <p:extLst>
      <p:ext uri="{BB962C8B-B14F-4D97-AF65-F5344CB8AC3E}">
        <p14:creationId xmlns:p14="http://schemas.microsoft.com/office/powerpoint/2010/main" val="1678823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70</Words>
  <Application>Microsoft Office PowerPoint</Application>
  <PresentationFormat>Widescreen</PresentationFormat>
  <Paragraphs>3</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“Troop 1976” Established in 1976 to support a Girl Scout troop going to The Chalet. Performed as a Kitchen Band to support fundraising events, sponsored World Thinking Day Events, shared Girl Scout traditions with troops, social events to support to our sisters including an annual tea. Several members have received “Forever Green” Award.</vt:lpstr>
      <vt:lpstr>Thinking Day Events</vt:lpstr>
      <vt:lpstr>Annual Spring Tea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“Troop 1976” Established in 1976 to support a Girl Scout troop going to The Chalet. Performed as a Kitchen Band to support fundraising events, sponsored World Thinking Day Events, shared Girl Scout traditions with troops, social events to support to our sisters including an annual tea. Several members have received “Forever Green” Award.</dc:title>
  <dc:creator>Sandra Walls Meyer</dc:creator>
  <cp:lastModifiedBy>Kathy Scholer</cp:lastModifiedBy>
  <cp:revision>3</cp:revision>
  <dcterms:created xsi:type="dcterms:W3CDTF">2021-02-23T05:06:48Z</dcterms:created>
  <dcterms:modified xsi:type="dcterms:W3CDTF">2021-05-05T01:49:19Z</dcterms:modified>
</cp:coreProperties>
</file>